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86" r:id="rId1"/>
  </p:sldMasterIdLst>
  <p:notesMasterIdLst>
    <p:notesMasterId r:id="rId11"/>
  </p:notesMasterIdLst>
  <p:sldIdLst>
    <p:sldId id="256" r:id="rId2"/>
    <p:sldId id="282" r:id="rId3"/>
    <p:sldId id="297" r:id="rId4"/>
    <p:sldId id="298" r:id="rId5"/>
    <p:sldId id="295" r:id="rId6"/>
    <p:sldId id="283" r:id="rId7"/>
    <p:sldId id="285" r:id="rId8"/>
    <p:sldId id="262" r:id="rId9"/>
    <p:sldId id="263" r:id="rId10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タイトル" id="{D34EBDE5-C9AE-C843-AE72-16C5661B5BFF}">
          <p14:sldIdLst>
            <p14:sldId id="256"/>
          </p14:sldIdLst>
        </p14:section>
        <p14:section name="目次" id="{D2DFB402-0848-E040-A6F6-7119AFFC8A2E}">
          <p14:sldIdLst>
            <p14:sldId id="257"/>
          </p14:sldIdLst>
        </p14:section>
        <p14:section name="背景" id="{2378D53B-5431-DE42-ACBF-A92121F678DA}">
          <p14:sldIdLst>
            <p14:sldId id="258"/>
          </p14:sldIdLst>
        </p14:section>
        <p14:section name="目的" id="{64B4C148-D77E-5A4C-A7FA-489FCC0811BA}">
          <p14:sldIdLst>
            <p14:sldId id="259"/>
          </p14:sldIdLst>
        </p14:section>
        <p14:section name="関連研究" id="{652D9813-ADE9-504C-A12E-824DE9BF42D2}">
          <p14:sldIdLst>
            <p14:sldId id="260"/>
          </p14:sldIdLst>
        </p14:section>
        <p14:section name="結果" id="{CC2E04E3-99B5-8A41-9A55-D5F125AEE1B7}">
          <p14:sldIdLst>
            <p14:sldId id="261"/>
          </p14:sldIdLst>
        </p14:section>
        <p14:section name="まとめ" id="{953928A1-2756-7649-B869-1096EAFAA707}">
          <p14:sldIdLst>
            <p14:sldId id="262"/>
          </p14:sldIdLst>
        </p14:section>
        <p14:section name="参考文献" id="{3B6FEF9A-D9AA-9F45-9A09-C146566F8004}">
          <p14:sldIdLst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1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078" autoAdjust="0"/>
  </p:normalViewPr>
  <p:slideViewPr>
    <p:cSldViewPr snapToGrid="0" snapToObjects="1">
      <p:cViewPr varScale="1">
        <p:scale>
          <a:sx n="73" d="100"/>
          <a:sy n="73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44C67D-CE6A-464A-9772-0DACBBE22B58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0EA40223-9071-4697-A0C9-F4D3ED177FF8}">
      <dgm:prSet phldrT="[テキスト]"/>
      <dgm:spPr/>
      <dgm:t>
        <a:bodyPr/>
        <a:lstStyle/>
        <a:p>
          <a:r>
            <a:rPr kumimoji="1" lang="ja-JP" altLang="en-US" dirty="0" smtClean="0"/>
            <a:t>背景</a:t>
          </a:r>
          <a:endParaRPr kumimoji="1" lang="ja-JP" altLang="en-US" dirty="0"/>
        </a:p>
      </dgm:t>
    </dgm:pt>
    <dgm:pt modelId="{E66606BD-C376-4E1C-A169-2E538335DF67}" type="parTrans" cxnId="{1310FAE4-D54C-4947-868F-87ABD722AB0C}">
      <dgm:prSet/>
      <dgm:spPr/>
      <dgm:t>
        <a:bodyPr/>
        <a:lstStyle/>
        <a:p>
          <a:endParaRPr kumimoji="1" lang="ja-JP" altLang="en-US"/>
        </a:p>
      </dgm:t>
    </dgm:pt>
    <dgm:pt modelId="{0A5BE823-8D70-4DAC-82C8-BFD2EEC0DD7F}" type="sibTrans" cxnId="{1310FAE4-D54C-4947-868F-87ABD722AB0C}">
      <dgm:prSet/>
      <dgm:spPr/>
      <dgm:t>
        <a:bodyPr/>
        <a:lstStyle/>
        <a:p>
          <a:endParaRPr kumimoji="1" lang="ja-JP" altLang="en-US"/>
        </a:p>
      </dgm:t>
    </dgm:pt>
    <dgm:pt modelId="{F395FF7D-1567-4387-96E9-5F00020A9810}">
      <dgm:prSet phldrT="[テキスト]"/>
      <dgm:spPr/>
      <dgm:t>
        <a:bodyPr/>
        <a:lstStyle/>
        <a:p>
          <a:r>
            <a:rPr kumimoji="1" lang="ja-JP" altLang="en-US" dirty="0" smtClean="0"/>
            <a:t>形式的な金融取引契約の記述</a:t>
          </a:r>
          <a:endParaRPr kumimoji="1" lang="ja-JP" altLang="en-US" dirty="0"/>
        </a:p>
      </dgm:t>
    </dgm:pt>
    <dgm:pt modelId="{06F4E7F7-D42D-4F83-AE56-4DB42A92B196}" type="parTrans" cxnId="{2211FD46-EE86-4D68-9246-9F0544E8538D}">
      <dgm:prSet/>
      <dgm:spPr/>
      <dgm:t>
        <a:bodyPr/>
        <a:lstStyle/>
        <a:p>
          <a:endParaRPr kumimoji="1" lang="ja-JP" altLang="en-US"/>
        </a:p>
      </dgm:t>
    </dgm:pt>
    <dgm:pt modelId="{F8691FF8-06EF-4E75-A0F1-880242B6AD0B}" type="sibTrans" cxnId="{2211FD46-EE86-4D68-9246-9F0544E8538D}">
      <dgm:prSet/>
      <dgm:spPr/>
      <dgm:t>
        <a:bodyPr/>
        <a:lstStyle/>
        <a:p>
          <a:endParaRPr kumimoji="1" lang="ja-JP" altLang="en-US"/>
        </a:p>
      </dgm:t>
    </dgm:pt>
    <dgm:pt modelId="{77F70514-E71A-4049-B895-58404777E572}">
      <dgm:prSet phldrT="[テキスト]"/>
      <dgm:spPr/>
      <dgm:t>
        <a:bodyPr/>
        <a:lstStyle/>
        <a:p>
          <a:r>
            <a:rPr kumimoji="1" lang="ja-JP" altLang="en-US" dirty="0" smtClean="0"/>
            <a:t>目的</a:t>
          </a:r>
          <a:endParaRPr kumimoji="1" lang="ja-JP" altLang="en-US" dirty="0"/>
        </a:p>
      </dgm:t>
    </dgm:pt>
    <dgm:pt modelId="{E913CF68-23AF-4C2B-A873-536576D7BF7E}" type="parTrans" cxnId="{2C056609-054C-4E0A-BACF-D7AAF9BD4447}">
      <dgm:prSet/>
      <dgm:spPr/>
      <dgm:t>
        <a:bodyPr/>
        <a:lstStyle/>
        <a:p>
          <a:endParaRPr kumimoji="1" lang="ja-JP" altLang="en-US"/>
        </a:p>
      </dgm:t>
    </dgm:pt>
    <dgm:pt modelId="{DB36AF2D-B04D-4B2D-A287-2533B5B676AF}" type="sibTrans" cxnId="{2C056609-054C-4E0A-BACF-D7AAF9BD4447}">
      <dgm:prSet/>
      <dgm:spPr/>
      <dgm:t>
        <a:bodyPr/>
        <a:lstStyle/>
        <a:p>
          <a:endParaRPr kumimoji="1" lang="ja-JP" altLang="en-US"/>
        </a:p>
      </dgm:t>
    </dgm:pt>
    <dgm:pt modelId="{85C277C6-19BF-487D-9638-80621BCC3B48}">
      <dgm:prSet phldrT="[テキスト]"/>
      <dgm:spPr/>
      <dgm:t>
        <a:bodyPr/>
        <a:lstStyle/>
        <a:p>
          <a:r>
            <a:rPr kumimoji="1" lang="ja-JP" altLang="en-US" dirty="0" smtClean="0"/>
            <a:t>課題</a:t>
          </a:r>
          <a:endParaRPr kumimoji="1" lang="ja-JP" altLang="en-US" dirty="0"/>
        </a:p>
      </dgm:t>
    </dgm:pt>
    <dgm:pt modelId="{BA4D2A17-F55B-451A-968C-EE2A715D16B8}" type="parTrans" cxnId="{86537A14-2DCA-4893-A027-A8E0CE844171}">
      <dgm:prSet/>
      <dgm:spPr/>
      <dgm:t>
        <a:bodyPr/>
        <a:lstStyle/>
        <a:p>
          <a:endParaRPr kumimoji="1" lang="ja-JP" altLang="en-US"/>
        </a:p>
      </dgm:t>
    </dgm:pt>
    <dgm:pt modelId="{D60181D2-73D8-48EB-A5B5-28E1A4564CE6}" type="sibTrans" cxnId="{86537A14-2DCA-4893-A027-A8E0CE844171}">
      <dgm:prSet/>
      <dgm:spPr/>
      <dgm:t>
        <a:bodyPr/>
        <a:lstStyle/>
        <a:p>
          <a:endParaRPr kumimoji="1" lang="ja-JP" altLang="en-US"/>
        </a:p>
      </dgm:t>
    </dgm:pt>
    <dgm:pt modelId="{EDB4F9BC-FB19-415B-BD48-E140592F2D8A}">
      <dgm:prSet phldrT="[テキスト]"/>
      <dgm:spPr/>
      <dgm:t>
        <a:bodyPr/>
        <a:lstStyle/>
        <a:p>
          <a:r>
            <a:rPr kumimoji="1" lang="ja-JP" altLang="en-US" dirty="0" smtClean="0"/>
            <a:t>目的達成への課題</a:t>
          </a:r>
          <a:endParaRPr kumimoji="1" lang="ja-JP" altLang="en-US" dirty="0"/>
        </a:p>
      </dgm:t>
    </dgm:pt>
    <dgm:pt modelId="{9B60DAF7-2140-4254-B182-57FE44913FD2}" type="parTrans" cxnId="{95E650B4-41D5-4525-AA93-4DFEF710A6E3}">
      <dgm:prSet/>
      <dgm:spPr/>
      <dgm:t>
        <a:bodyPr/>
        <a:lstStyle/>
        <a:p>
          <a:endParaRPr kumimoji="1" lang="ja-JP" altLang="en-US"/>
        </a:p>
      </dgm:t>
    </dgm:pt>
    <dgm:pt modelId="{9D279C9E-3428-41D1-99BA-B1CF2C57D7BF}" type="sibTrans" cxnId="{95E650B4-41D5-4525-AA93-4DFEF710A6E3}">
      <dgm:prSet/>
      <dgm:spPr/>
      <dgm:t>
        <a:bodyPr/>
        <a:lstStyle/>
        <a:p>
          <a:endParaRPr kumimoji="1" lang="ja-JP" altLang="en-US"/>
        </a:p>
      </dgm:t>
    </dgm:pt>
    <dgm:pt modelId="{3ACA44CC-1585-4CD4-88ED-6D1C105A49C9}">
      <dgm:prSet phldrT="[テキスト]"/>
      <dgm:spPr/>
      <dgm:t>
        <a:bodyPr/>
        <a:lstStyle/>
        <a:p>
          <a:r>
            <a:rPr kumimoji="1" lang="ja-JP" altLang="en-US" dirty="0" smtClean="0"/>
            <a:t>期待される効果</a:t>
          </a:r>
          <a:endParaRPr kumimoji="1" lang="ja-JP" altLang="en-US" dirty="0"/>
        </a:p>
      </dgm:t>
    </dgm:pt>
    <dgm:pt modelId="{A5ECB652-A0B7-49DA-9EA0-0B9DC7560829}" type="parTrans" cxnId="{90453AC3-AD68-4873-833E-86183199D397}">
      <dgm:prSet/>
      <dgm:spPr/>
      <dgm:t>
        <a:bodyPr/>
        <a:lstStyle/>
        <a:p>
          <a:endParaRPr kumimoji="1" lang="ja-JP" altLang="en-US"/>
        </a:p>
      </dgm:t>
    </dgm:pt>
    <dgm:pt modelId="{DB961DCE-E785-4DA3-88E1-AB0C1D66850B}" type="sibTrans" cxnId="{90453AC3-AD68-4873-833E-86183199D397}">
      <dgm:prSet/>
      <dgm:spPr/>
      <dgm:t>
        <a:bodyPr/>
        <a:lstStyle/>
        <a:p>
          <a:endParaRPr kumimoji="1" lang="ja-JP" altLang="en-US"/>
        </a:p>
      </dgm:t>
    </dgm:pt>
    <dgm:pt modelId="{1622C613-9834-4218-BD35-371C93510C75}">
      <dgm:prSet/>
      <dgm:spPr/>
      <dgm:t>
        <a:bodyPr/>
        <a:lstStyle/>
        <a:p>
          <a:r>
            <a:rPr kumimoji="1" lang="ja-JP" altLang="en-US" dirty="0" smtClean="0"/>
            <a:t>まとめ</a:t>
          </a:r>
          <a:endParaRPr kumimoji="1" lang="ja-JP" altLang="en-US" dirty="0"/>
        </a:p>
      </dgm:t>
    </dgm:pt>
    <dgm:pt modelId="{CDA1B233-FEA3-459B-9C8D-709A5A041EF8}" type="parTrans" cxnId="{93ABF1EE-3CDA-454F-A989-F3F50249A6E8}">
      <dgm:prSet/>
      <dgm:spPr/>
      <dgm:t>
        <a:bodyPr/>
        <a:lstStyle/>
        <a:p>
          <a:endParaRPr kumimoji="1" lang="ja-JP" altLang="en-US"/>
        </a:p>
      </dgm:t>
    </dgm:pt>
    <dgm:pt modelId="{67AF2B06-6553-41C7-809E-994842B38686}" type="sibTrans" cxnId="{93ABF1EE-3CDA-454F-A989-F3F50249A6E8}">
      <dgm:prSet/>
      <dgm:spPr/>
      <dgm:t>
        <a:bodyPr/>
        <a:lstStyle/>
        <a:p>
          <a:endParaRPr kumimoji="1" lang="ja-JP" altLang="en-US"/>
        </a:p>
      </dgm:t>
    </dgm:pt>
    <dgm:pt modelId="{C3831E1A-571D-4128-B35B-10B7E304D5E0}">
      <dgm:prSet/>
      <dgm:spPr/>
      <dgm:t>
        <a:bodyPr/>
        <a:lstStyle/>
        <a:p>
          <a:r>
            <a:rPr kumimoji="1" lang="ja-JP" altLang="en-US" dirty="0" smtClean="0"/>
            <a:t>参考文献</a:t>
          </a:r>
          <a:endParaRPr kumimoji="1" lang="ja-JP" altLang="en-US" dirty="0"/>
        </a:p>
      </dgm:t>
    </dgm:pt>
    <dgm:pt modelId="{768376CD-601D-426D-B02F-00400655E92C}" type="parTrans" cxnId="{7DB1B9FB-A94C-4899-879B-B7D32FB51566}">
      <dgm:prSet/>
      <dgm:spPr/>
      <dgm:t>
        <a:bodyPr/>
        <a:lstStyle/>
        <a:p>
          <a:endParaRPr kumimoji="1" lang="ja-JP" altLang="en-US"/>
        </a:p>
      </dgm:t>
    </dgm:pt>
    <dgm:pt modelId="{6E68AA2C-EDEA-4405-A1B5-27FDA1E7C081}" type="sibTrans" cxnId="{7DB1B9FB-A94C-4899-879B-B7D32FB51566}">
      <dgm:prSet/>
      <dgm:spPr/>
      <dgm:t>
        <a:bodyPr/>
        <a:lstStyle/>
        <a:p>
          <a:endParaRPr kumimoji="1" lang="ja-JP" altLang="en-US"/>
        </a:p>
      </dgm:t>
    </dgm:pt>
    <dgm:pt modelId="{53F54174-3063-403B-B1D3-890B35A8CB4E}">
      <dgm:prSet/>
      <dgm:spPr/>
      <dgm:t>
        <a:bodyPr/>
        <a:lstStyle/>
        <a:p>
          <a:r>
            <a:rPr kumimoji="1" lang="ja-JP" altLang="en-US" dirty="0" smtClean="0"/>
            <a:t>成果</a:t>
          </a:r>
          <a:endParaRPr kumimoji="1" lang="ja-JP" altLang="en-US" dirty="0"/>
        </a:p>
      </dgm:t>
    </dgm:pt>
    <dgm:pt modelId="{D2DB16CA-4DCD-4A3A-8A9C-10B1CDF16CFB}" type="parTrans" cxnId="{DF7A6862-A9C8-4376-811E-F15A8A0E5631}">
      <dgm:prSet/>
      <dgm:spPr/>
      <dgm:t>
        <a:bodyPr/>
        <a:lstStyle/>
        <a:p>
          <a:endParaRPr kumimoji="1" lang="ja-JP" altLang="en-US"/>
        </a:p>
      </dgm:t>
    </dgm:pt>
    <dgm:pt modelId="{919088B3-F6D2-4741-81F3-E38BDDEB5AAB}" type="sibTrans" cxnId="{DF7A6862-A9C8-4376-811E-F15A8A0E5631}">
      <dgm:prSet/>
      <dgm:spPr/>
      <dgm:t>
        <a:bodyPr/>
        <a:lstStyle/>
        <a:p>
          <a:endParaRPr kumimoji="1" lang="ja-JP" altLang="en-US"/>
        </a:p>
      </dgm:t>
    </dgm:pt>
    <dgm:pt modelId="{824409BA-5E67-4616-8141-768FFC424FBE}">
      <dgm:prSet/>
      <dgm:spPr/>
      <dgm:t>
        <a:bodyPr/>
        <a:lstStyle/>
        <a:p>
          <a:r>
            <a:rPr kumimoji="1" lang="ja-JP" altLang="en-US" dirty="0" smtClean="0"/>
            <a:t>新たに発見した等式変換</a:t>
          </a:r>
          <a:endParaRPr kumimoji="1" lang="ja-JP" altLang="en-US" dirty="0"/>
        </a:p>
      </dgm:t>
    </dgm:pt>
    <dgm:pt modelId="{9D13B34A-03B5-43F1-884C-9969900C4A51}" type="parTrans" cxnId="{8D9C8672-1608-44ED-B41C-E457B1D065A6}">
      <dgm:prSet/>
      <dgm:spPr/>
      <dgm:t>
        <a:bodyPr/>
        <a:lstStyle/>
        <a:p>
          <a:endParaRPr kumimoji="1" lang="ja-JP" altLang="en-US"/>
        </a:p>
      </dgm:t>
    </dgm:pt>
    <dgm:pt modelId="{075CF8BA-8ACA-4D48-AFF6-AEBEBF7A55F3}" type="sibTrans" cxnId="{8D9C8672-1608-44ED-B41C-E457B1D065A6}">
      <dgm:prSet/>
      <dgm:spPr/>
      <dgm:t>
        <a:bodyPr/>
        <a:lstStyle/>
        <a:p>
          <a:endParaRPr kumimoji="1" lang="ja-JP" altLang="en-US"/>
        </a:p>
      </dgm:t>
    </dgm:pt>
    <dgm:pt modelId="{18FD4020-09FB-405F-B6B2-AEAB9DED7009}">
      <dgm:prSet/>
      <dgm:spPr/>
      <dgm:t>
        <a:bodyPr/>
        <a:lstStyle/>
        <a:p>
          <a:r>
            <a:rPr kumimoji="1" lang="ja-JP" altLang="en-US" dirty="0" smtClean="0"/>
            <a:t>目的</a:t>
          </a:r>
          <a:endParaRPr kumimoji="1" lang="ja-JP" altLang="en-US" dirty="0"/>
        </a:p>
      </dgm:t>
    </dgm:pt>
    <dgm:pt modelId="{452034B7-D9A9-404A-9418-7081E31FD2BB}" type="parTrans" cxnId="{1303FEFF-3DA3-4FB8-ADDA-50EF6C94F5FE}">
      <dgm:prSet/>
      <dgm:spPr/>
      <dgm:t>
        <a:bodyPr/>
        <a:lstStyle/>
        <a:p>
          <a:endParaRPr kumimoji="1" lang="ja-JP" altLang="en-US"/>
        </a:p>
      </dgm:t>
    </dgm:pt>
    <dgm:pt modelId="{711DA258-D5D6-4B07-95A8-DD3AA82216EC}" type="sibTrans" cxnId="{1303FEFF-3DA3-4FB8-ADDA-50EF6C94F5FE}">
      <dgm:prSet/>
      <dgm:spPr/>
      <dgm:t>
        <a:bodyPr/>
        <a:lstStyle/>
        <a:p>
          <a:endParaRPr kumimoji="1" lang="ja-JP" altLang="en-US"/>
        </a:p>
      </dgm:t>
    </dgm:pt>
    <dgm:pt modelId="{020C37C0-AB39-4FE5-820A-AF8AE80E1E8B}">
      <dgm:prSet/>
      <dgm:spPr/>
      <dgm:t>
        <a:bodyPr/>
        <a:lstStyle/>
        <a:p>
          <a:r>
            <a:rPr kumimoji="1" lang="ja-JP" altLang="en-US" dirty="0" smtClean="0"/>
            <a:t>参考文献</a:t>
          </a:r>
          <a:endParaRPr kumimoji="1" lang="ja-JP" altLang="en-US" dirty="0"/>
        </a:p>
      </dgm:t>
    </dgm:pt>
    <dgm:pt modelId="{10FB95B7-3E57-4333-AD1A-4ADEBE58D3CB}" type="parTrans" cxnId="{895EDD00-A82F-4734-9379-DDA7724EDE36}">
      <dgm:prSet/>
      <dgm:spPr/>
      <dgm:t>
        <a:bodyPr/>
        <a:lstStyle/>
        <a:p>
          <a:endParaRPr kumimoji="1" lang="ja-JP" altLang="en-US"/>
        </a:p>
      </dgm:t>
    </dgm:pt>
    <dgm:pt modelId="{FD334DB5-B50D-4AEF-98DC-F197A3BB33F3}" type="sibTrans" cxnId="{895EDD00-A82F-4734-9379-DDA7724EDE36}">
      <dgm:prSet/>
      <dgm:spPr/>
      <dgm:t>
        <a:bodyPr/>
        <a:lstStyle/>
        <a:p>
          <a:endParaRPr kumimoji="1" lang="ja-JP" altLang="en-US"/>
        </a:p>
      </dgm:t>
    </dgm:pt>
    <dgm:pt modelId="{E29CF243-B586-4B5C-A8B5-9A2F38309E34}">
      <dgm:prSet/>
      <dgm:spPr/>
      <dgm:t>
        <a:bodyPr/>
        <a:lstStyle/>
        <a:p>
          <a:r>
            <a:rPr lang="ja-JP" altLang="en-US" dirty="0" smtClean="0"/>
            <a:t>一見等しそうだが等しくない等式</a:t>
          </a:r>
          <a:endParaRPr kumimoji="1" lang="ja-JP" altLang="en-US" dirty="0"/>
        </a:p>
      </dgm:t>
    </dgm:pt>
    <dgm:pt modelId="{832871F3-94F8-48D3-A348-08737173FE3E}" type="parTrans" cxnId="{8DD84CD9-F96A-4660-98B6-1BDC8ACA8F9E}">
      <dgm:prSet/>
      <dgm:spPr/>
      <dgm:t>
        <a:bodyPr/>
        <a:lstStyle/>
        <a:p>
          <a:endParaRPr kumimoji="1" lang="ja-JP" altLang="en-US"/>
        </a:p>
      </dgm:t>
    </dgm:pt>
    <dgm:pt modelId="{985BE82A-2257-4008-AE76-CEE684C58501}" type="sibTrans" cxnId="{8DD84CD9-F96A-4660-98B6-1BDC8ACA8F9E}">
      <dgm:prSet/>
      <dgm:spPr/>
      <dgm:t>
        <a:bodyPr/>
        <a:lstStyle/>
        <a:p>
          <a:endParaRPr kumimoji="1" lang="ja-JP" altLang="en-US"/>
        </a:p>
      </dgm:t>
    </dgm:pt>
    <dgm:pt modelId="{5FB8FC04-ABD2-499C-AC92-4D045BC3834C}">
      <dgm:prSet/>
      <dgm:spPr/>
      <dgm:t>
        <a:bodyPr/>
        <a:lstStyle/>
        <a:p>
          <a:r>
            <a:rPr kumimoji="1" lang="ja-JP" altLang="en-US" dirty="0" smtClean="0"/>
            <a:t>成果</a:t>
          </a:r>
          <a:endParaRPr kumimoji="1" lang="ja-JP" altLang="en-US" dirty="0"/>
        </a:p>
      </dgm:t>
    </dgm:pt>
    <dgm:pt modelId="{0CC13EE8-8255-4113-BEE1-05FEA4038023}" type="parTrans" cxnId="{5FCB69D9-45C1-4999-8755-144253C31291}">
      <dgm:prSet/>
      <dgm:spPr/>
      <dgm:t>
        <a:bodyPr/>
        <a:lstStyle/>
        <a:p>
          <a:endParaRPr kumimoji="1" lang="ja-JP" altLang="en-US"/>
        </a:p>
      </dgm:t>
    </dgm:pt>
    <dgm:pt modelId="{79745C0A-6DE8-4962-8D9D-04546187A8DC}" type="sibTrans" cxnId="{5FCB69D9-45C1-4999-8755-144253C31291}">
      <dgm:prSet/>
      <dgm:spPr/>
      <dgm:t>
        <a:bodyPr/>
        <a:lstStyle/>
        <a:p>
          <a:endParaRPr kumimoji="1" lang="ja-JP" altLang="en-US"/>
        </a:p>
      </dgm:t>
    </dgm:pt>
    <dgm:pt modelId="{6152D36E-81C7-458F-80FB-E1C6F0A00411}">
      <dgm:prSet phldrT="[テキスト]"/>
      <dgm:spPr/>
      <dgm:t>
        <a:bodyPr/>
        <a:lstStyle/>
        <a:p>
          <a:r>
            <a:rPr kumimoji="1" lang="ja-JP" altLang="en-US" dirty="0" smtClean="0"/>
            <a:t>現状</a:t>
          </a:r>
          <a:endParaRPr kumimoji="1" lang="ja-JP" altLang="en-US" dirty="0"/>
        </a:p>
      </dgm:t>
    </dgm:pt>
    <dgm:pt modelId="{B0E0F7A5-F800-4843-BED5-367F27360C30}" type="parTrans" cxnId="{CB4DACEE-1537-4599-818E-D3074B0BDB78}">
      <dgm:prSet/>
      <dgm:spPr/>
      <dgm:t>
        <a:bodyPr/>
        <a:lstStyle/>
        <a:p>
          <a:endParaRPr kumimoji="1" lang="ja-JP" altLang="en-US"/>
        </a:p>
      </dgm:t>
    </dgm:pt>
    <dgm:pt modelId="{0E86FC40-3E37-4744-824D-530C0CA183C8}" type="sibTrans" cxnId="{CB4DACEE-1537-4599-818E-D3074B0BDB78}">
      <dgm:prSet/>
      <dgm:spPr/>
      <dgm:t>
        <a:bodyPr/>
        <a:lstStyle/>
        <a:p>
          <a:endParaRPr kumimoji="1" lang="ja-JP" altLang="en-US"/>
        </a:p>
      </dgm:t>
    </dgm:pt>
    <dgm:pt modelId="{4382024F-ADE7-4211-BF25-F09F14D7CEB9}">
      <dgm:prSet phldrT="[テキスト]"/>
      <dgm:spPr/>
      <dgm:t>
        <a:bodyPr/>
        <a:lstStyle/>
        <a:p>
          <a:r>
            <a:rPr kumimoji="1" lang="ja-JP" altLang="en-US" dirty="0" smtClean="0"/>
            <a:t>目的</a:t>
          </a:r>
          <a:endParaRPr kumimoji="1" lang="ja-JP" altLang="en-US" dirty="0"/>
        </a:p>
      </dgm:t>
    </dgm:pt>
    <dgm:pt modelId="{905774FD-1A5F-45C3-88BD-CE841BFD4A0D}" type="parTrans" cxnId="{5244F6FE-7602-418F-814E-B9273F6AD873}">
      <dgm:prSet/>
      <dgm:spPr/>
      <dgm:t>
        <a:bodyPr/>
        <a:lstStyle/>
        <a:p>
          <a:endParaRPr kumimoji="1" lang="ja-JP" altLang="en-US"/>
        </a:p>
      </dgm:t>
    </dgm:pt>
    <dgm:pt modelId="{90BF3B66-88B7-4D6F-9515-10A31DC65110}" type="sibTrans" cxnId="{5244F6FE-7602-418F-814E-B9273F6AD873}">
      <dgm:prSet/>
      <dgm:spPr/>
      <dgm:t>
        <a:bodyPr/>
        <a:lstStyle/>
        <a:p>
          <a:endParaRPr kumimoji="1" lang="ja-JP" altLang="en-US"/>
        </a:p>
      </dgm:t>
    </dgm:pt>
    <dgm:pt modelId="{0BA02439-F60D-452B-B051-1DC694677AC4}" type="pres">
      <dgm:prSet presAssocID="{8444C67D-CE6A-464A-9772-0DACBBE22B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8DD5EA4-95DC-41D1-B39B-8C4732A288D1}" type="pres">
      <dgm:prSet presAssocID="{0EA40223-9071-4697-A0C9-F4D3ED177FF8}" presName="linNode" presStyleCnt="0"/>
      <dgm:spPr/>
      <dgm:t>
        <a:bodyPr/>
        <a:lstStyle/>
        <a:p>
          <a:endParaRPr kumimoji="1" lang="ja-JP" altLang="en-US"/>
        </a:p>
      </dgm:t>
    </dgm:pt>
    <dgm:pt modelId="{60804700-CBD5-49F1-BBAD-8BBB93BD6971}" type="pres">
      <dgm:prSet presAssocID="{0EA40223-9071-4697-A0C9-F4D3ED177FF8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0424FB2-B467-4ABC-B11E-5D1C2AB22877}" type="pres">
      <dgm:prSet presAssocID="{0EA40223-9071-4697-A0C9-F4D3ED177FF8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DD57927-2B47-4C14-98F9-7ED09F91BE7C}" type="pres">
      <dgm:prSet presAssocID="{0A5BE823-8D70-4DAC-82C8-BFD2EEC0DD7F}" presName="sp" presStyleCnt="0"/>
      <dgm:spPr/>
      <dgm:t>
        <a:bodyPr/>
        <a:lstStyle/>
        <a:p>
          <a:endParaRPr kumimoji="1" lang="ja-JP" altLang="en-US"/>
        </a:p>
      </dgm:t>
    </dgm:pt>
    <dgm:pt modelId="{F36F0EC8-6146-42C1-8350-A6DB2024C8B4}" type="pres">
      <dgm:prSet presAssocID="{77F70514-E71A-4049-B895-58404777E572}" presName="linNode" presStyleCnt="0"/>
      <dgm:spPr/>
      <dgm:t>
        <a:bodyPr/>
        <a:lstStyle/>
        <a:p>
          <a:endParaRPr kumimoji="1" lang="ja-JP" altLang="en-US"/>
        </a:p>
      </dgm:t>
    </dgm:pt>
    <dgm:pt modelId="{F1F053EC-27B5-4C3C-AD0C-BF7FDD97394C}" type="pres">
      <dgm:prSet presAssocID="{77F70514-E71A-4049-B895-58404777E572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F6BFA1A-0762-4604-B5DE-2BAF742ED896}" type="pres">
      <dgm:prSet presAssocID="{77F70514-E71A-4049-B895-58404777E572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696EFB4-15DE-495B-B8B1-B5860B296C0D}" type="pres">
      <dgm:prSet presAssocID="{DB36AF2D-B04D-4B2D-A287-2533B5B676AF}" presName="sp" presStyleCnt="0"/>
      <dgm:spPr/>
      <dgm:t>
        <a:bodyPr/>
        <a:lstStyle/>
        <a:p>
          <a:endParaRPr kumimoji="1" lang="ja-JP" altLang="en-US"/>
        </a:p>
      </dgm:t>
    </dgm:pt>
    <dgm:pt modelId="{6D67AD2B-4429-479C-A81E-EAF848711BCE}" type="pres">
      <dgm:prSet presAssocID="{85C277C6-19BF-487D-9638-80621BCC3B48}" presName="linNode" presStyleCnt="0"/>
      <dgm:spPr/>
      <dgm:t>
        <a:bodyPr/>
        <a:lstStyle/>
        <a:p>
          <a:endParaRPr kumimoji="1" lang="ja-JP" altLang="en-US"/>
        </a:p>
      </dgm:t>
    </dgm:pt>
    <dgm:pt modelId="{006302FA-832F-4F9A-B4F3-988DE90FC5F5}" type="pres">
      <dgm:prSet presAssocID="{85C277C6-19BF-487D-9638-80621BCC3B48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B28E50-B816-40C2-AFEF-1D9B2434462E}" type="pres">
      <dgm:prSet presAssocID="{85C277C6-19BF-487D-9638-80621BCC3B48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1739414-5DA4-4451-836A-8761335ADB0E}" type="pres">
      <dgm:prSet presAssocID="{D60181D2-73D8-48EB-A5B5-28E1A4564CE6}" presName="sp" presStyleCnt="0"/>
      <dgm:spPr/>
      <dgm:t>
        <a:bodyPr/>
        <a:lstStyle/>
        <a:p>
          <a:endParaRPr kumimoji="1" lang="ja-JP" altLang="en-US"/>
        </a:p>
      </dgm:t>
    </dgm:pt>
    <dgm:pt modelId="{1DCE4FFE-1FC1-41E9-AFB6-9B4E75DA3919}" type="pres">
      <dgm:prSet presAssocID="{53F54174-3063-403B-B1D3-890B35A8CB4E}" presName="linNode" presStyleCnt="0"/>
      <dgm:spPr/>
      <dgm:t>
        <a:bodyPr/>
        <a:lstStyle/>
        <a:p>
          <a:endParaRPr kumimoji="1" lang="ja-JP" altLang="en-US"/>
        </a:p>
      </dgm:t>
    </dgm:pt>
    <dgm:pt modelId="{54C6E4A7-7631-4F2D-A6A6-67D5CA3D0DB8}" type="pres">
      <dgm:prSet presAssocID="{53F54174-3063-403B-B1D3-890B35A8CB4E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A2381DD-8467-45B2-A957-A48F5FA4DCD5}" type="pres">
      <dgm:prSet presAssocID="{53F54174-3063-403B-B1D3-890B35A8CB4E}" presName="descendantText" presStyleLbl="alignAccFollowNode1" presStyleIdx="3" presStyleCnt="6" custScaleY="10238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3D4DA5C-0D25-40B1-B418-DA3360AF4338}" type="pres">
      <dgm:prSet presAssocID="{919088B3-F6D2-4741-81F3-E38BDDEB5AAB}" presName="sp" presStyleCnt="0"/>
      <dgm:spPr/>
      <dgm:t>
        <a:bodyPr/>
        <a:lstStyle/>
        <a:p>
          <a:endParaRPr kumimoji="1" lang="ja-JP" altLang="en-US"/>
        </a:p>
      </dgm:t>
    </dgm:pt>
    <dgm:pt modelId="{52BB891E-291D-4EE4-94EF-7D377302B840}" type="pres">
      <dgm:prSet presAssocID="{1622C613-9834-4218-BD35-371C93510C75}" presName="linNode" presStyleCnt="0"/>
      <dgm:spPr/>
      <dgm:t>
        <a:bodyPr/>
        <a:lstStyle/>
        <a:p>
          <a:endParaRPr kumimoji="1" lang="ja-JP" altLang="en-US"/>
        </a:p>
      </dgm:t>
    </dgm:pt>
    <dgm:pt modelId="{B93E5CB7-0E0F-4B26-BAD4-C519F1C30961}" type="pres">
      <dgm:prSet presAssocID="{1622C613-9834-4218-BD35-371C93510C75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115AAED-ADC4-4B8B-992E-345F9C65586A}" type="pres">
      <dgm:prSet presAssocID="{1622C613-9834-4218-BD35-371C93510C75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AE6B09-8302-4373-94C3-80EA53CCDE55}" type="pres">
      <dgm:prSet presAssocID="{67AF2B06-6553-41C7-809E-994842B38686}" presName="sp" presStyleCnt="0"/>
      <dgm:spPr/>
      <dgm:t>
        <a:bodyPr/>
        <a:lstStyle/>
        <a:p>
          <a:endParaRPr kumimoji="1" lang="ja-JP" altLang="en-US"/>
        </a:p>
      </dgm:t>
    </dgm:pt>
    <dgm:pt modelId="{8957D230-4F5A-4CB3-A917-6DE4635CE447}" type="pres">
      <dgm:prSet presAssocID="{C3831E1A-571D-4128-B35B-10B7E304D5E0}" presName="linNode" presStyleCnt="0"/>
      <dgm:spPr/>
      <dgm:t>
        <a:bodyPr/>
        <a:lstStyle/>
        <a:p>
          <a:endParaRPr kumimoji="1" lang="ja-JP" altLang="en-US"/>
        </a:p>
      </dgm:t>
    </dgm:pt>
    <dgm:pt modelId="{11F052A1-7F76-4C1D-8174-EC305F0DDCAF}" type="pres">
      <dgm:prSet presAssocID="{C3831E1A-571D-4128-B35B-10B7E304D5E0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57070DF-FC4F-433B-8E37-D1F014612ABE}" type="pres">
      <dgm:prSet presAssocID="{C3831E1A-571D-4128-B35B-10B7E304D5E0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303FEFF-3DA3-4FB8-ADDA-50EF6C94F5FE}" srcId="{1622C613-9834-4218-BD35-371C93510C75}" destId="{18FD4020-09FB-405F-B6B2-AEAB9DED7009}" srcOrd="0" destOrd="0" parTransId="{452034B7-D9A9-404A-9418-7081E31FD2BB}" sibTransId="{711DA258-D5D6-4B07-95A8-DD3AA82216EC}"/>
    <dgm:cxn modelId="{9F7E4FA0-AE44-4E53-B125-A3F0E61FA7EB}" type="presOf" srcId="{18FD4020-09FB-405F-B6B2-AEAB9DED7009}" destId="{6115AAED-ADC4-4B8B-992E-345F9C65586A}" srcOrd="0" destOrd="0" presId="urn:microsoft.com/office/officeart/2005/8/layout/vList5"/>
    <dgm:cxn modelId="{7DB1B9FB-A94C-4899-879B-B7D32FB51566}" srcId="{8444C67D-CE6A-464A-9772-0DACBBE22B58}" destId="{C3831E1A-571D-4128-B35B-10B7E304D5E0}" srcOrd="5" destOrd="0" parTransId="{768376CD-601D-426D-B02F-00400655E92C}" sibTransId="{6E68AA2C-EDEA-4405-A1B5-27FDA1E7C081}"/>
    <dgm:cxn modelId="{BA300C4D-1B7C-4021-A10A-6676A552B970}" type="presOf" srcId="{77F70514-E71A-4049-B895-58404777E572}" destId="{F1F053EC-27B5-4C3C-AD0C-BF7FDD97394C}" srcOrd="0" destOrd="0" presId="urn:microsoft.com/office/officeart/2005/8/layout/vList5"/>
    <dgm:cxn modelId="{90453AC3-AD68-4873-833E-86183199D397}" srcId="{85C277C6-19BF-487D-9638-80621BCC3B48}" destId="{3ACA44CC-1585-4CD4-88ED-6D1C105A49C9}" srcOrd="1" destOrd="0" parTransId="{A5ECB652-A0B7-49DA-9EA0-0B9DC7560829}" sibTransId="{DB961DCE-E785-4DA3-88E1-AB0C1D66850B}"/>
    <dgm:cxn modelId="{93ABF1EE-3CDA-454F-A989-F3F50249A6E8}" srcId="{8444C67D-CE6A-464A-9772-0DACBBE22B58}" destId="{1622C613-9834-4218-BD35-371C93510C75}" srcOrd="4" destOrd="0" parTransId="{CDA1B233-FEA3-459B-9C8D-709A5A041EF8}" sibTransId="{67AF2B06-6553-41C7-809E-994842B38686}"/>
    <dgm:cxn modelId="{DF7A6862-A9C8-4376-811E-F15A8A0E5631}" srcId="{8444C67D-CE6A-464A-9772-0DACBBE22B58}" destId="{53F54174-3063-403B-B1D3-890B35A8CB4E}" srcOrd="3" destOrd="0" parTransId="{D2DB16CA-4DCD-4A3A-8A9C-10B1CDF16CFB}" sibTransId="{919088B3-F6D2-4741-81F3-E38BDDEB5AAB}"/>
    <dgm:cxn modelId="{24A1AA6C-E5CA-4C5A-8935-AA2A8EADDE00}" type="presOf" srcId="{53F54174-3063-403B-B1D3-890B35A8CB4E}" destId="{54C6E4A7-7631-4F2D-A6A6-67D5CA3D0DB8}" srcOrd="0" destOrd="0" presId="urn:microsoft.com/office/officeart/2005/8/layout/vList5"/>
    <dgm:cxn modelId="{5244F6FE-7602-418F-814E-B9273F6AD873}" srcId="{77F70514-E71A-4049-B895-58404777E572}" destId="{4382024F-ADE7-4211-BF25-F09F14D7CEB9}" srcOrd="1" destOrd="0" parTransId="{905774FD-1A5F-45C3-88BD-CE841BFD4A0D}" sibTransId="{90BF3B66-88B7-4D6F-9515-10A31DC65110}"/>
    <dgm:cxn modelId="{1310FAE4-D54C-4947-868F-87ABD722AB0C}" srcId="{8444C67D-CE6A-464A-9772-0DACBBE22B58}" destId="{0EA40223-9071-4697-A0C9-F4D3ED177FF8}" srcOrd="0" destOrd="0" parTransId="{E66606BD-C376-4E1C-A169-2E538335DF67}" sibTransId="{0A5BE823-8D70-4DAC-82C8-BFD2EEC0DD7F}"/>
    <dgm:cxn modelId="{2878BED8-FC93-4886-B722-80EE972AE5F3}" type="presOf" srcId="{4382024F-ADE7-4211-BF25-F09F14D7CEB9}" destId="{3F6BFA1A-0762-4604-B5DE-2BAF742ED896}" srcOrd="0" destOrd="1" presId="urn:microsoft.com/office/officeart/2005/8/layout/vList5"/>
    <dgm:cxn modelId="{2211FD46-EE86-4D68-9246-9F0544E8538D}" srcId="{0EA40223-9071-4697-A0C9-F4D3ED177FF8}" destId="{F395FF7D-1567-4387-96E9-5F00020A9810}" srcOrd="0" destOrd="0" parTransId="{06F4E7F7-D42D-4F83-AE56-4DB42A92B196}" sibTransId="{F8691FF8-06EF-4E75-A0F1-880242B6AD0B}"/>
    <dgm:cxn modelId="{895EDD00-A82F-4734-9379-DDA7724EDE36}" srcId="{C3831E1A-571D-4128-B35B-10B7E304D5E0}" destId="{020C37C0-AB39-4FE5-820A-AF8AE80E1E8B}" srcOrd="0" destOrd="0" parTransId="{10FB95B7-3E57-4333-AD1A-4ADEBE58D3CB}" sibTransId="{FD334DB5-B50D-4AEF-98DC-F197A3BB33F3}"/>
    <dgm:cxn modelId="{8DD84CD9-F96A-4660-98B6-1BDC8ACA8F9E}" srcId="{53F54174-3063-403B-B1D3-890B35A8CB4E}" destId="{E29CF243-B586-4B5C-A8B5-9A2F38309E34}" srcOrd="1" destOrd="0" parTransId="{832871F3-94F8-48D3-A348-08737173FE3E}" sibTransId="{985BE82A-2257-4008-AE76-CEE684C58501}"/>
    <dgm:cxn modelId="{B93AEB71-C3E7-453D-B791-D4AAE13C7469}" type="presOf" srcId="{3ACA44CC-1585-4CD4-88ED-6D1C105A49C9}" destId="{7EB28E50-B816-40C2-AFEF-1D9B2434462E}" srcOrd="0" destOrd="1" presId="urn:microsoft.com/office/officeart/2005/8/layout/vList5"/>
    <dgm:cxn modelId="{84D2172B-A1F7-4628-BAEB-01AC2B0E1AAC}" type="presOf" srcId="{8444C67D-CE6A-464A-9772-0DACBBE22B58}" destId="{0BA02439-F60D-452B-B051-1DC694677AC4}" srcOrd="0" destOrd="0" presId="urn:microsoft.com/office/officeart/2005/8/layout/vList5"/>
    <dgm:cxn modelId="{C53988BA-0E82-4C53-B833-1DD8EBFC5029}" type="presOf" srcId="{E29CF243-B586-4B5C-A8B5-9A2F38309E34}" destId="{AA2381DD-8467-45B2-A957-A48F5FA4DCD5}" srcOrd="0" destOrd="1" presId="urn:microsoft.com/office/officeart/2005/8/layout/vList5"/>
    <dgm:cxn modelId="{F34FED5B-2A8E-4561-83FD-AF4102E60B53}" type="presOf" srcId="{F395FF7D-1567-4387-96E9-5F00020A9810}" destId="{E0424FB2-B467-4ABC-B11E-5D1C2AB22877}" srcOrd="0" destOrd="0" presId="urn:microsoft.com/office/officeart/2005/8/layout/vList5"/>
    <dgm:cxn modelId="{8D9C8672-1608-44ED-B41C-E457B1D065A6}" srcId="{53F54174-3063-403B-B1D3-890B35A8CB4E}" destId="{824409BA-5E67-4616-8141-768FFC424FBE}" srcOrd="0" destOrd="0" parTransId="{9D13B34A-03B5-43F1-884C-9969900C4A51}" sibTransId="{075CF8BA-8ACA-4D48-AFF6-AEBEBF7A55F3}"/>
    <dgm:cxn modelId="{E5610C7D-E739-4FA9-A035-3FC835FEC435}" type="presOf" srcId="{0EA40223-9071-4697-A0C9-F4D3ED177FF8}" destId="{60804700-CBD5-49F1-BBAD-8BBB93BD6971}" srcOrd="0" destOrd="0" presId="urn:microsoft.com/office/officeart/2005/8/layout/vList5"/>
    <dgm:cxn modelId="{C4AFC633-4AEF-4B54-8F01-64F48B49B74E}" type="presOf" srcId="{824409BA-5E67-4616-8141-768FFC424FBE}" destId="{AA2381DD-8467-45B2-A957-A48F5FA4DCD5}" srcOrd="0" destOrd="0" presId="urn:microsoft.com/office/officeart/2005/8/layout/vList5"/>
    <dgm:cxn modelId="{2C056609-054C-4E0A-BACF-D7AAF9BD4447}" srcId="{8444C67D-CE6A-464A-9772-0DACBBE22B58}" destId="{77F70514-E71A-4049-B895-58404777E572}" srcOrd="1" destOrd="0" parTransId="{E913CF68-23AF-4C2B-A873-536576D7BF7E}" sibTransId="{DB36AF2D-B04D-4B2D-A287-2533B5B676AF}"/>
    <dgm:cxn modelId="{94F62987-BC42-4E3A-9D76-1A52BAC5B67B}" type="presOf" srcId="{85C277C6-19BF-487D-9638-80621BCC3B48}" destId="{006302FA-832F-4F9A-B4F3-988DE90FC5F5}" srcOrd="0" destOrd="0" presId="urn:microsoft.com/office/officeart/2005/8/layout/vList5"/>
    <dgm:cxn modelId="{CB4DACEE-1537-4599-818E-D3074B0BDB78}" srcId="{77F70514-E71A-4049-B895-58404777E572}" destId="{6152D36E-81C7-458F-80FB-E1C6F0A00411}" srcOrd="0" destOrd="0" parTransId="{B0E0F7A5-F800-4843-BED5-367F27360C30}" sibTransId="{0E86FC40-3E37-4744-824D-530C0CA183C8}"/>
    <dgm:cxn modelId="{C6AD0A40-C3F4-46C6-B695-8D0B08ADDBFE}" type="presOf" srcId="{1622C613-9834-4218-BD35-371C93510C75}" destId="{B93E5CB7-0E0F-4B26-BAD4-C519F1C30961}" srcOrd="0" destOrd="0" presId="urn:microsoft.com/office/officeart/2005/8/layout/vList5"/>
    <dgm:cxn modelId="{8C5C37C8-D646-4CC0-B134-AFC76EF05510}" type="presOf" srcId="{6152D36E-81C7-458F-80FB-E1C6F0A00411}" destId="{3F6BFA1A-0762-4604-B5DE-2BAF742ED896}" srcOrd="0" destOrd="0" presId="urn:microsoft.com/office/officeart/2005/8/layout/vList5"/>
    <dgm:cxn modelId="{64E4838B-E156-4F84-AD66-326368E36EAE}" type="presOf" srcId="{020C37C0-AB39-4FE5-820A-AF8AE80E1E8B}" destId="{357070DF-FC4F-433B-8E37-D1F014612ABE}" srcOrd="0" destOrd="0" presId="urn:microsoft.com/office/officeart/2005/8/layout/vList5"/>
    <dgm:cxn modelId="{B778ED17-083C-4448-9D40-84B95B5DBF6F}" type="presOf" srcId="{5FB8FC04-ABD2-499C-AC92-4D045BC3834C}" destId="{6115AAED-ADC4-4B8B-992E-345F9C65586A}" srcOrd="0" destOrd="1" presId="urn:microsoft.com/office/officeart/2005/8/layout/vList5"/>
    <dgm:cxn modelId="{95E650B4-41D5-4525-AA93-4DFEF710A6E3}" srcId="{85C277C6-19BF-487D-9638-80621BCC3B48}" destId="{EDB4F9BC-FB19-415B-BD48-E140592F2D8A}" srcOrd="0" destOrd="0" parTransId="{9B60DAF7-2140-4254-B182-57FE44913FD2}" sibTransId="{9D279C9E-3428-41D1-99BA-B1CF2C57D7BF}"/>
    <dgm:cxn modelId="{5FCB69D9-45C1-4999-8755-144253C31291}" srcId="{1622C613-9834-4218-BD35-371C93510C75}" destId="{5FB8FC04-ABD2-499C-AC92-4D045BC3834C}" srcOrd="1" destOrd="0" parTransId="{0CC13EE8-8255-4113-BEE1-05FEA4038023}" sibTransId="{79745C0A-6DE8-4962-8D9D-04546187A8DC}"/>
    <dgm:cxn modelId="{86537A14-2DCA-4893-A027-A8E0CE844171}" srcId="{8444C67D-CE6A-464A-9772-0DACBBE22B58}" destId="{85C277C6-19BF-487D-9638-80621BCC3B48}" srcOrd="2" destOrd="0" parTransId="{BA4D2A17-F55B-451A-968C-EE2A715D16B8}" sibTransId="{D60181D2-73D8-48EB-A5B5-28E1A4564CE6}"/>
    <dgm:cxn modelId="{AEC49C3A-091F-4376-956C-01B1B60AB0EF}" type="presOf" srcId="{C3831E1A-571D-4128-B35B-10B7E304D5E0}" destId="{11F052A1-7F76-4C1D-8174-EC305F0DDCAF}" srcOrd="0" destOrd="0" presId="urn:microsoft.com/office/officeart/2005/8/layout/vList5"/>
    <dgm:cxn modelId="{9D7E4A91-FB23-4E80-87E8-2E3DD27BC21E}" type="presOf" srcId="{EDB4F9BC-FB19-415B-BD48-E140592F2D8A}" destId="{7EB28E50-B816-40C2-AFEF-1D9B2434462E}" srcOrd="0" destOrd="0" presId="urn:microsoft.com/office/officeart/2005/8/layout/vList5"/>
    <dgm:cxn modelId="{BFC48C55-6CA3-4813-B02D-D9F0D7B96D51}" type="presParOf" srcId="{0BA02439-F60D-452B-B051-1DC694677AC4}" destId="{A8DD5EA4-95DC-41D1-B39B-8C4732A288D1}" srcOrd="0" destOrd="0" presId="urn:microsoft.com/office/officeart/2005/8/layout/vList5"/>
    <dgm:cxn modelId="{BB311028-0ADA-4501-9D1D-0504B76E0D2A}" type="presParOf" srcId="{A8DD5EA4-95DC-41D1-B39B-8C4732A288D1}" destId="{60804700-CBD5-49F1-BBAD-8BBB93BD6971}" srcOrd="0" destOrd="0" presId="urn:microsoft.com/office/officeart/2005/8/layout/vList5"/>
    <dgm:cxn modelId="{BEC95ABE-C9A2-40BD-AF2B-DBCAFE5764FF}" type="presParOf" srcId="{A8DD5EA4-95DC-41D1-B39B-8C4732A288D1}" destId="{E0424FB2-B467-4ABC-B11E-5D1C2AB22877}" srcOrd="1" destOrd="0" presId="urn:microsoft.com/office/officeart/2005/8/layout/vList5"/>
    <dgm:cxn modelId="{9C352F25-DE1C-49C3-B1F6-3D2080168CBD}" type="presParOf" srcId="{0BA02439-F60D-452B-B051-1DC694677AC4}" destId="{8DD57927-2B47-4C14-98F9-7ED09F91BE7C}" srcOrd="1" destOrd="0" presId="urn:microsoft.com/office/officeart/2005/8/layout/vList5"/>
    <dgm:cxn modelId="{4E90F864-834A-42E0-85F5-F9179DB66B11}" type="presParOf" srcId="{0BA02439-F60D-452B-B051-1DC694677AC4}" destId="{F36F0EC8-6146-42C1-8350-A6DB2024C8B4}" srcOrd="2" destOrd="0" presId="urn:microsoft.com/office/officeart/2005/8/layout/vList5"/>
    <dgm:cxn modelId="{C2350FAA-3FF9-4623-9987-B7B483690537}" type="presParOf" srcId="{F36F0EC8-6146-42C1-8350-A6DB2024C8B4}" destId="{F1F053EC-27B5-4C3C-AD0C-BF7FDD97394C}" srcOrd="0" destOrd="0" presId="urn:microsoft.com/office/officeart/2005/8/layout/vList5"/>
    <dgm:cxn modelId="{CB4EC954-F63F-4BE5-AD85-DBBEB6FE179C}" type="presParOf" srcId="{F36F0EC8-6146-42C1-8350-A6DB2024C8B4}" destId="{3F6BFA1A-0762-4604-B5DE-2BAF742ED896}" srcOrd="1" destOrd="0" presId="urn:microsoft.com/office/officeart/2005/8/layout/vList5"/>
    <dgm:cxn modelId="{DF750F3D-8BF0-464B-8F71-DBE4CC6006D7}" type="presParOf" srcId="{0BA02439-F60D-452B-B051-1DC694677AC4}" destId="{5696EFB4-15DE-495B-B8B1-B5860B296C0D}" srcOrd="3" destOrd="0" presId="urn:microsoft.com/office/officeart/2005/8/layout/vList5"/>
    <dgm:cxn modelId="{C0F98F20-9183-4F29-8EE0-219234E04C61}" type="presParOf" srcId="{0BA02439-F60D-452B-B051-1DC694677AC4}" destId="{6D67AD2B-4429-479C-A81E-EAF848711BCE}" srcOrd="4" destOrd="0" presId="urn:microsoft.com/office/officeart/2005/8/layout/vList5"/>
    <dgm:cxn modelId="{D08BC96F-C5D5-403F-A0FE-A2EE75D382FC}" type="presParOf" srcId="{6D67AD2B-4429-479C-A81E-EAF848711BCE}" destId="{006302FA-832F-4F9A-B4F3-988DE90FC5F5}" srcOrd="0" destOrd="0" presId="urn:microsoft.com/office/officeart/2005/8/layout/vList5"/>
    <dgm:cxn modelId="{6DE4F315-94AA-46E9-B12E-5CDDDFD51110}" type="presParOf" srcId="{6D67AD2B-4429-479C-A81E-EAF848711BCE}" destId="{7EB28E50-B816-40C2-AFEF-1D9B2434462E}" srcOrd="1" destOrd="0" presId="urn:microsoft.com/office/officeart/2005/8/layout/vList5"/>
    <dgm:cxn modelId="{D4F73FCA-F179-4E2F-B512-FF2903714C89}" type="presParOf" srcId="{0BA02439-F60D-452B-B051-1DC694677AC4}" destId="{51739414-5DA4-4451-836A-8761335ADB0E}" srcOrd="5" destOrd="0" presId="urn:microsoft.com/office/officeart/2005/8/layout/vList5"/>
    <dgm:cxn modelId="{4E04B781-90C6-4AA7-8C2E-0465405160C9}" type="presParOf" srcId="{0BA02439-F60D-452B-B051-1DC694677AC4}" destId="{1DCE4FFE-1FC1-41E9-AFB6-9B4E75DA3919}" srcOrd="6" destOrd="0" presId="urn:microsoft.com/office/officeart/2005/8/layout/vList5"/>
    <dgm:cxn modelId="{9F1DBE4A-B37D-4239-96EC-76EA86783D37}" type="presParOf" srcId="{1DCE4FFE-1FC1-41E9-AFB6-9B4E75DA3919}" destId="{54C6E4A7-7631-4F2D-A6A6-67D5CA3D0DB8}" srcOrd="0" destOrd="0" presId="urn:microsoft.com/office/officeart/2005/8/layout/vList5"/>
    <dgm:cxn modelId="{3167BE38-31E6-4FAE-A617-E0F32CC0122E}" type="presParOf" srcId="{1DCE4FFE-1FC1-41E9-AFB6-9B4E75DA3919}" destId="{AA2381DD-8467-45B2-A957-A48F5FA4DCD5}" srcOrd="1" destOrd="0" presId="urn:microsoft.com/office/officeart/2005/8/layout/vList5"/>
    <dgm:cxn modelId="{1CAC6CCE-D057-4560-9955-F115AB2776FC}" type="presParOf" srcId="{0BA02439-F60D-452B-B051-1DC694677AC4}" destId="{B3D4DA5C-0D25-40B1-B418-DA3360AF4338}" srcOrd="7" destOrd="0" presId="urn:microsoft.com/office/officeart/2005/8/layout/vList5"/>
    <dgm:cxn modelId="{4403F338-AA3A-4B41-A9A4-F72165A38CAE}" type="presParOf" srcId="{0BA02439-F60D-452B-B051-1DC694677AC4}" destId="{52BB891E-291D-4EE4-94EF-7D377302B840}" srcOrd="8" destOrd="0" presId="urn:microsoft.com/office/officeart/2005/8/layout/vList5"/>
    <dgm:cxn modelId="{1F1873D3-458E-4927-82E2-C6A5DCB38C0D}" type="presParOf" srcId="{52BB891E-291D-4EE4-94EF-7D377302B840}" destId="{B93E5CB7-0E0F-4B26-BAD4-C519F1C30961}" srcOrd="0" destOrd="0" presId="urn:microsoft.com/office/officeart/2005/8/layout/vList5"/>
    <dgm:cxn modelId="{FDA84B97-5EFF-4D03-84FE-66538C02B2C4}" type="presParOf" srcId="{52BB891E-291D-4EE4-94EF-7D377302B840}" destId="{6115AAED-ADC4-4B8B-992E-345F9C65586A}" srcOrd="1" destOrd="0" presId="urn:microsoft.com/office/officeart/2005/8/layout/vList5"/>
    <dgm:cxn modelId="{945EDC03-EC47-479B-89E5-D1A17C060109}" type="presParOf" srcId="{0BA02439-F60D-452B-B051-1DC694677AC4}" destId="{01AE6B09-8302-4373-94C3-80EA53CCDE55}" srcOrd="9" destOrd="0" presId="urn:microsoft.com/office/officeart/2005/8/layout/vList5"/>
    <dgm:cxn modelId="{99C9720C-EFE2-495D-B566-5133B78BC2BC}" type="presParOf" srcId="{0BA02439-F60D-452B-B051-1DC694677AC4}" destId="{8957D230-4F5A-4CB3-A917-6DE4635CE447}" srcOrd="10" destOrd="0" presId="urn:microsoft.com/office/officeart/2005/8/layout/vList5"/>
    <dgm:cxn modelId="{9AC7D73E-06B4-43B6-94D6-B5EE09BAC99B}" type="presParOf" srcId="{8957D230-4F5A-4CB3-A917-6DE4635CE447}" destId="{11F052A1-7F76-4C1D-8174-EC305F0DDCAF}" srcOrd="0" destOrd="0" presId="urn:microsoft.com/office/officeart/2005/8/layout/vList5"/>
    <dgm:cxn modelId="{B9D08074-BDBE-4DFD-9B11-B670ED554089}" type="presParOf" srcId="{8957D230-4F5A-4CB3-A917-6DE4635CE447}" destId="{357070DF-FC4F-433B-8E37-D1F014612A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/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/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50122CAA-A94B-4C6A-BD7C-508E25A3D4E9}" type="presOf" srcId="{FC8BA9CA-08A7-7B45-9B70-ECD74D4D6648}" destId="{670C9060-8BCB-4A41-997B-9B581CE7604E}" srcOrd="0" destOrd="0" presId="urn:microsoft.com/office/officeart/2005/8/layout/chevron1"/>
    <dgm:cxn modelId="{2A7FC875-5DC1-4FDD-A72E-2C1861DDFFD2}" type="presOf" srcId="{26EB22F7-E3BA-2245-ABFC-D91092E337D1}" destId="{E3DF206B-9788-174F-8710-AD75F0306C86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89CC37C5-4B3C-4314-A21A-53AB0ECD4C88}" type="presOf" srcId="{0EC83A94-A51A-174E-947E-A83AEC4676C4}" destId="{A7237F75-A813-1B40-B56F-167391B5EE06}" srcOrd="0" destOrd="0" presId="urn:microsoft.com/office/officeart/2005/8/layout/chevron1"/>
    <dgm:cxn modelId="{70AC01C3-C26D-4FCB-AC96-918E785DDABE}" type="presOf" srcId="{304E4922-694C-3243-825D-FCCB927973D8}" destId="{85931302-7A80-A34C-BA22-F532288A04DB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24036675-D795-49AA-96A3-B52FAF2F6841}" type="presOf" srcId="{DF403EDF-F0B4-3740-B1F3-C627C3BF0E41}" destId="{4356688F-5349-E14B-85CA-DB034435DFA8}" srcOrd="0" destOrd="0" presId="urn:microsoft.com/office/officeart/2005/8/layout/chevron1"/>
    <dgm:cxn modelId="{8A66A1CE-B5A4-4E4B-A48E-5D8A7B68AC77}" type="presOf" srcId="{520DE83F-7C54-4646-8D05-CC42BB7422CD}" destId="{2DC91685-E8B9-BB43-9DC6-EC96FFA88997}" srcOrd="0" destOrd="0" presId="urn:microsoft.com/office/officeart/2005/8/layout/chevron1"/>
    <dgm:cxn modelId="{8E608494-3376-4700-9F23-DA8BC95CB053}" type="presOf" srcId="{C587B749-D366-C741-82AD-80C14466CDBB}" destId="{FB369786-071D-284A-95F6-6B8E814990E5}" srcOrd="0" destOrd="0" presId="urn:microsoft.com/office/officeart/2005/8/layout/chevron1"/>
    <dgm:cxn modelId="{53088392-8A27-431E-BD27-DF145E19E535}" type="presParOf" srcId="{85931302-7A80-A34C-BA22-F532288A04DB}" destId="{E3DF206B-9788-174F-8710-AD75F0306C86}" srcOrd="0" destOrd="0" presId="urn:microsoft.com/office/officeart/2005/8/layout/chevron1"/>
    <dgm:cxn modelId="{2E8DBDAC-EF85-4FA7-B642-40A07E774998}" type="presParOf" srcId="{85931302-7A80-A34C-BA22-F532288A04DB}" destId="{CB7505D4-408A-4A4F-95C1-0816A5D05D75}" srcOrd="1" destOrd="0" presId="urn:microsoft.com/office/officeart/2005/8/layout/chevron1"/>
    <dgm:cxn modelId="{26719F74-B789-4B6E-81A6-7B089F9224FE}" type="presParOf" srcId="{85931302-7A80-A34C-BA22-F532288A04DB}" destId="{2DC91685-E8B9-BB43-9DC6-EC96FFA88997}" srcOrd="2" destOrd="0" presId="urn:microsoft.com/office/officeart/2005/8/layout/chevron1"/>
    <dgm:cxn modelId="{4B5C6310-19B1-4DD2-ACD1-0EFDDCCB1CB9}" type="presParOf" srcId="{85931302-7A80-A34C-BA22-F532288A04DB}" destId="{72CE167A-C791-AF4A-8B13-B54578C73B12}" srcOrd="3" destOrd="0" presId="urn:microsoft.com/office/officeart/2005/8/layout/chevron1"/>
    <dgm:cxn modelId="{93286A0A-B583-4758-B211-A2AF65E4993A}" type="presParOf" srcId="{85931302-7A80-A34C-BA22-F532288A04DB}" destId="{670C9060-8BCB-4A41-997B-9B581CE7604E}" srcOrd="4" destOrd="0" presId="urn:microsoft.com/office/officeart/2005/8/layout/chevron1"/>
    <dgm:cxn modelId="{98697CFD-CC97-4FB0-8101-4B56421245B2}" type="presParOf" srcId="{85931302-7A80-A34C-BA22-F532288A04DB}" destId="{24C71BE1-BE9C-5B48-92DF-D785D10B5C29}" srcOrd="5" destOrd="0" presId="urn:microsoft.com/office/officeart/2005/8/layout/chevron1"/>
    <dgm:cxn modelId="{09FCBEA9-E650-41D4-BF1C-886C079B49E9}" type="presParOf" srcId="{85931302-7A80-A34C-BA22-F532288A04DB}" destId="{FB369786-071D-284A-95F6-6B8E814990E5}" srcOrd="6" destOrd="0" presId="urn:microsoft.com/office/officeart/2005/8/layout/chevron1"/>
    <dgm:cxn modelId="{51478A31-7EB1-41EB-B691-7F1A5AD031D6}" type="presParOf" srcId="{85931302-7A80-A34C-BA22-F532288A04DB}" destId="{148DA764-411E-CF46-978D-F45CDEDDBA46}" srcOrd="7" destOrd="0" presId="urn:microsoft.com/office/officeart/2005/8/layout/chevron1"/>
    <dgm:cxn modelId="{3F780F8E-B5E9-417E-B6C5-32A0FA64649C}" type="presParOf" srcId="{85931302-7A80-A34C-BA22-F532288A04DB}" destId="{4356688F-5349-E14B-85CA-DB034435DFA8}" srcOrd="8" destOrd="0" presId="urn:microsoft.com/office/officeart/2005/8/layout/chevron1"/>
    <dgm:cxn modelId="{68B3281F-849C-4913-B257-5F3D9BD92D8F}" type="presParOf" srcId="{85931302-7A80-A34C-BA22-F532288A04DB}" destId="{C3D19D81-0C46-6249-A74F-D2307585E83B}" srcOrd="9" destOrd="0" presId="urn:microsoft.com/office/officeart/2005/8/layout/chevron1"/>
    <dgm:cxn modelId="{8D51514C-5C5A-435C-B481-616A897FA126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/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1D180BA7-266F-48BB-8ECB-30BC739DBE59}" type="presOf" srcId="{26EB22F7-E3BA-2245-ABFC-D91092E337D1}" destId="{E3DF206B-9788-174F-8710-AD75F0306C86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6D9EAD74-4FDC-45E1-8726-0C9D814C01EF}" type="presOf" srcId="{DF403EDF-F0B4-3740-B1F3-C627C3BF0E41}" destId="{4356688F-5349-E14B-85CA-DB034435DFA8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839CFC2B-964A-486C-BBAA-097B1C916C98}" type="presOf" srcId="{520DE83F-7C54-4646-8D05-CC42BB7422CD}" destId="{2DC91685-E8B9-BB43-9DC6-EC96FFA88997}" srcOrd="0" destOrd="0" presId="urn:microsoft.com/office/officeart/2005/8/layout/chevron1"/>
    <dgm:cxn modelId="{C6A61D4F-38B8-4D97-BBB1-E4481C44D7D2}" type="presOf" srcId="{C587B749-D366-C741-82AD-80C14466CDBB}" destId="{FB369786-071D-284A-95F6-6B8E814990E5}" srcOrd="0" destOrd="0" presId="urn:microsoft.com/office/officeart/2005/8/layout/chevron1"/>
    <dgm:cxn modelId="{624C2E2B-D7D1-43B7-AEF2-5E35E289C7A4}" type="presOf" srcId="{FC8BA9CA-08A7-7B45-9B70-ECD74D4D6648}" destId="{670C9060-8BCB-4A41-997B-9B581CE7604E}" srcOrd="0" destOrd="0" presId="urn:microsoft.com/office/officeart/2005/8/layout/chevron1"/>
    <dgm:cxn modelId="{6CAB7697-66B4-425E-96A9-8922279862AE}" type="presOf" srcId="{304E4922-694C-3243-825D-FCCB927973D8}" destId="{85931302-7A80-A34C-BA22-F532288A04DB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697D78FC-9540-4B19-A711-622E2B324534}" type="presOf" srcId="{0EC83A94-A51A-174E-947E-A83AEC4676C4}" destId="{A7237F75-A813-1B40-B56F-167391B5EE06}" srcOrd="0" destOrd="0" presId="urn:microsoft.com/office/officeart/2005/8/layout/chevron1"/>
    <dgm:cxn modelId="{F979677E-C6AD-457C-AE3F-E5FF8616406F}" type="presParOf" srcId="{85931302-7A80-A34C-BA22-F532288A04DB}" destId="{E3DF206B-9788-174F-8710-AD75F0306C86}" srcOrd="0" destOrd="0" presId="urn:microsoft.com/office/officeart/2005/8/layout/chevron1"/>
    <dgm:cxn modelId="{23CFE39B-6A23-40FC-B51B-C9BB2CE0E8C4}" type="presParOf" srcId="{85931302-7A80-A34C-BA22-F532288A04DB}" destId="{CB7505D4-408A-4A4F-95C1-0816A5D05D75}" srcOrd="1" destOrd="0" presId="urn:microsoft.com/office/officeart/2005/8/layout/chevron1"/>
    <dgm:cxn modelId="{FF062EC7-DA03-46E9-807B-C002F0DB379E}" type="presParOf" srcId="{85931302-7A80-A34C-BA22-F532288A04DB}" destId="{2DC91685-E8B9-BB43-9DC6-EC96FFA88997}" srcOrd="2" destOrd="0" presId="urn:microsoft.com/office/officeart/2005/8/layout/chevron1"/>
    <dgm:cxn modelId="{28DD2F7F-1BCC-4AF7-8E08-12A57B61E45D}" type="presParOf" srcId="{85931302-7A80-A34C-BA22-F532288A04DB}" destId="{72CE167A-C791-AF4A-8B13-B54578C73B12}" srcOrd="3" destOrd="0" presId="urn:microsoft.com/office/officeart/2005/8/layout/chevron1"/>
    <dgm:cxn modelId="{1062D57C-B4F1-40DE-ACB9-181B88068450}" type="presParOf" srcId="{85931302-7A80-A34C-BA22-F532288A04DB}" destId="{670C9060-8BCB-4A41-997B-9B581CE7604E}" srcOrd="4" destOrd="0" presId="urn:microsoft.com/office/officeart/2005/8/layout/chevron1"/>
    <dgm:cxn modelId="{477BAFD3-7306-45F8-94F7-F9D2C6D9B363}" type="presParOf" srcId="{85931302-7A80-A34C-BA22-F532288A04DB}" destId="{24C71BE1-BE9C-5B48-92DF-D785D10B5C29}" srcOrd="5" destOrd="0" presId="urn:microsoft.com/office/officeart/2005/8/layout/chevron1"/>
    <dgm:cxn modelId="{1140ACA6-67DF-4F8F-A829-B6AA84976B88}" type="presParOf" srcId="{85931302-7A80-A34C-BA22-F532288A04DB}" destId="{FB369786-071D-284A-95F6-6B8E814990E5}" srcOrd="6" destOrd="0" presId="urn:microsoft.com/office/officeart/2005/8/layout/chevron1"/>
    <dgm:cxn modelId="{4EC27EA7-05BB-45CF-B31A-3419B73196CC}" type="presParOf" srcId="{85931302-7A80-A34C-BA22-F532288A04DB}" destId="{148DA764-411E-CF46-978D-F45CDEDDBA46}" srcOrd="7" destOrd="0" presId="urn:microsoft.com/office/officeart/2005/8/layout/chevron1"/>
    <dgm:cxn modelId="{20E163B7-0B82-4B79-819B-A9C0ECCF6DA5}" type="presParOf" srcId="{85931302-7A80-A34C-BA22-F532288A04DB}" destId="{4356688F-5349-E14B-85CA-DB034435DFA8}" srcOrd="8" destOrd="0" presId="urn:microsoft.com/office/officeart/2005/8/layout/chevron1"/>
    <dgm:cxn modelId="{4FF42EA3-1010-4BEB-876D-BB92B0EF58F2}" type="presParOf" srcId="{85931302-7A80-A34C-BA22-F532288A04DB}" destId="{C3D19D81-0C46-6249-A74F-D2307585E83B}" srcOrd="9" destOrd="0" presId="urn:microsoft.com/office/officeart/2005/8/layout/chevron1"/>
    <dgm:cxn modelId="{F627CA51-3E94-4D4A-8496-54975CBEABCD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/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A1221785-AC37-4E54-AF71-8AF604D35FDE}" type="presOf" srcId="{26EB22F7-E3BA-2245-ABFC-D91092E337D1}" destId="{E3DF206B-9788-174F-8710-AD75F0306C86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3F27C95E-E6D2-4EE9-8BF0-258D410E76B8}" type="presOf" srcId="{0EC83A94-A51A-174E-947E-A83AEC4676C4}" destId="{A7237F75-A813-1B40-B56F-167391B5EE06}" srcOrd="0" destOrd="0" presId="urn:microsoft.com/office/officeart/2005/8/layout/chevron1"/>
    <dgm:cxn modelId="{762866D0-72AE-4424-8365-86DD8E375AC4}" type="presOf" srcId="{FC8BA9CA-08A7-7B45-9B70-ECD74D4D6648}" destId="{670C9060-8BCB-4A41-997B-9B581CE7604E}" srcOrd="0" destOrd="0" presId="urn:microsoft.com/office/officeart/2005/8/layout/chevron1"/>
    <dgm:cxn modelId="{DC6078BB-EC47-4E91-86E6-404FF98D04CC}" type="presOf" srcId="{C587B749-D366-C741-82AD-80C14466CDBB}" destId="{FB369786-071D-284A-95F6-6B8E814990E5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25AA0437-08D6-402E-90EE-BDB2EF54F16E}" type="presOf" srcId="{DF403EDF-F0B4-3740-B1F3-C627C3BF0E41}" destId="{4356688F-5349-E14B-85CA-DB034435DFA8}" srcOrd="0" destOrd="0" presId="urn:microsoft.com/office/officeart/2005/8/layout/chevron1"/>
    <dgm:cxn modelId="{0F431C09-DEDD-484B-A0AB-8C30F7902C0D}" type="presOf" srcId="{304E4922-694C-3243-825D-FCCB927973D8}" destId="{85931302-7A80-A34C-BA22-F532288A04DB}" srcOrd="0" destOrd="0" presId="urn:microsoft.com/office/officeart/2005/8/layout/chevron1"/>
    <dgm:cxn modelId="{863CCED6-E855-432B-A180-459376A9035B}" type="presOf" srcId="{520DE83F-7C54-4646-8D05-CC42BB7422CD}" destId="{2DC91685-E8B9-BB43-9DC6-EC96FFA88997}" srcOrd="0" destOrd="0" presId="urn:microsoft.com/office/officeart/2005/8/layout/chevron1"/>
    <dgm:cxn modelId="{4E50CF05-033D-4A8D-96C7-6B8B87BCCE5B}" type="presParOf" srcId="{85931302-7A80-A34C-BA22-F532288A04DB}" destId="{E3DF206B-9788-174F-8710-AD75F0306C86}" srcOrd="0" destOrd="0" presId="urn:microsoft.com/office/officeart/2005/8/layout/chevron1"/>
    <dgm:cxn modelId="{0CEC4C6B-B8BC-4C69-B5B4-3FA910732BB1}" type="presParOf" srcId="{85931302-7A80-A34C-BA22-F532288A04DB}" destId="{CB7505D4-408A-4A4F-95C1-0816A5D05D75}" srcOrd="1" destOrd="0" presId="urn:microsoft.com/office/officeart/2005/8/layout/chevron1"/>
    <dgm:cxn modelId="{ED7FBCA8-6354-438C-A4A0-4528CE1B7D37}" type="presParOf" srcId="{85931302-7A80-A34C-BA22-F532288A04DB}" destId="{2DC91685-E8B9-BB43-9DC6-EC96FFA88997}" srcOrd="2" destOrd="0" presId="urn:microsoft.com/office/officeart/2005/8/layout/chevron1"/>
    <dgm:cxn modelId="{D715FBED-2578-4060-989D-4DCC2CBD79D6}" type="presParOf" srcId="{85931302-7A80-A34C-BA22-F532288A04DB}" destId="{72CE167A-C791-AF4A-8B13-B54578C73B12}" srcOrd="3" destOrd="0" presId="urn:microsoft.com/office/officeart/2005/8/layout/chevron1"/>
    <dgm:cxn modelId="{68E5F307-2E6C-463F-AFA2-1864C05890D1}" type="presParOf" srcId="{85931302-7A80-A34C-BA22-F532288A04DB}" destId="{670C9060-8BCB-4A41-997B-9B581CE7604E}" srcOrd="4" destOrd="0" presId="urn:microsoft.com/office/officeart/2005/8/layout/chevron1"/>
    <dgm:cxn modelId="{82DD6D90-19E4-44A0-9973-C4BC93D7F0E7}" type="presParOf" srcId="{85931302-7A80-A34C-BA22-F532288A04DB}" destId="{24C71BE1-BE9C-5B48-92DF-D785D10B5C29}" srcOrd="5" destOrd="0" presId="urn:microsoft.com/office/officeart/2005/8/layout/chevron1"/>
    <dgm:cxn modelId="{4EE2F370-C23D-4F78-AAC3-E488FAE75F6B}" type="presParOf" srcId="{85931302-7A80-A34C-BA22-F532288A04DB}" destId="{FB369786-071D-284A-95F6-6B8E814990E5}" srcOrd="6" destOrd="0" presId="urn:microsoft.com/office/officeart/2005/8/layout/chevron1"/>
    <dgm:cxn modelId="{30256F4F-DC7E-4271-BA99-C57C52B1A57E}" type="presParOf" srcId="{85931302-7A80-A34C-BA22-F532288A04DB}" destId="{148DA764-411E-CF46-978D-F45CDEDDBA46}" srcOrd="7" destOrd="0" presId="urn:microsoft.com/office/officeart/2005/8/layout/chevron1"/>
    <dgm:cxn modelId="{2C69C8CF-2887-483F-853F-0B0DB202A4C3}" type="presParOf" srcId="{85931302-7A80-A34C-BA22-F532288A04DB}" destId="{4356688F-5349-E14B-85CA-DB034435DFA8}" srcOrd="8" destOrd="0" presId="urn:microsoft.com/office/officeart/2005/8/layout/chevron1"/>
    <dgm:cxn modelId="{3F3099AD-4555-436D-9B2F-DE7765FBC48C}" type="presParOf" srcId="{85931302-7A80-A34C-BA22-F532288A04DB}" destId="{C3D19D81-0C46-6249-A74F-D2307585E83B}" srcOrd="9" destOrd="0" presId="urn:microsoft.com/office/officeart/2005/8/layout/chevron1"/>
    <dgm:cxn modelId="{EBB68035-83CC-477A-99D9-2F02DE7AEF4B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/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214D11E-0445-4A9C-905C-3B3E37925AFF}" type="presOf" srcId="{C587B749-D366-C741-82AD-80C14466CDBB}" destId="{FB369786-071D-284A-95F6-6B8E814990E5}" srcOrd="0" destOrd="0" presId="urn:microsoft.com/office/officeart/2005/8/layout/chevron1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B6D9CDE4-FE66-4A50-8D8D-31923FBB0EEE}" type="presOf" srcId="{FC8BA9CA-08A7-7B45-9B70-ECD74D4D6648}" destId="{670C9060-8BCB-4A41-997B-9B581CE7604E}" srcOrd="0" destOrd="0" presId="urn:microsoft.com/office/officeart/2005/8/layout/chevron1"/>
    <dgm:cxn modelId="{14221A33-63AF-4BC2-8376-242594EDA4FA}" type="presOf" srcId="{0EC83A94-A51A-174E-947E-A83AEC4676C4}" destId="{A7237F75-A813-1B40-B56F-167391B5EE06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2CCBE133-0BE5-49C1-858F-21E98EFA33AB}" type="presOf" srcId="{DF403EDF-F0B4-3740-B1F3-C627C3BF0E41}" destId="{4356688F-5349-E14B-85CA-DB034435DFA8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5A32865E-3715-40F4-BF57-7A786B383FFE}" type="presOf" srcId="{304E4922-694C-3243-825D-FCCB927973D8}" destId="{85931302-7A80-A34C-BA22-F532288A04DB}" srcOrd="0" destOrd="0" presId="urn:microsoft.com/office/officeart/2005/8/layout/chevron1"/>
    <dgm:cxn modelId="{3537EBF3-1714-48A1-90F4-4F3639F866FB}" type="presOf" srcId="{26EB22F7-E3BA-2245-ABFC-D91092E337D1}" destId="{E3DF206B-9788-174F-8710-AD75F0306C86}" srcOrd="0" destOrd="0" presId="urn:microsoft.com/office/officeart/2005/8/layout/chevron1"/>
    <dgm:cxn modelId="{96AACDDD-471B-4B9D-B43E-6435D415EA88}" type="presOf" srcId="{520DE83F-7C54-4646-8D05-CC42BB7422CD}" destId="{2DC91685-E8B9-BB43-9DC6-EC96FFA88997}" srcOrd="0" destOrd="0" presId="urn:microsoft.com/office/officeart/2005/8/layout/chevron1"/>
    <dgm:cxn modelId="{D135D72B-A916-4F8E-8B96-E87AC22B8EFA}" type="presParOf" srcId="{85931302-7A80-A34C-BA22-F532288A04DB}" destId="{E3DF206B-9788-174F-8710-AD75F0306C86}" srcOrd="0" destOrd="0" presId="urn:microsoft.com/office/officeart/2005/8/layout/chevron1"/>
    <dgm:cxn modelId="{8A374794-A89C-4C0A-905A-B0AC26CCF2CD}" type="presParOf" srcId="{85931302-7A80-A34C-BA22-F532288A04DB}" destId="{CB7505D4-408A-4A4F-95C1-0816A5D05D75}" srcOrd="1" destOrd="0" presId="urn:microsoft.com/office/officeart/2005/8/layout/chevron1"/>
    <dgm:cxn modelId="{33B97717-D314-40A3-9DD8-81509B172C3E}" type="presParOf" srcId="{85931302-7A80-A34C-BA22-F532288A04DB}" destId="{2DC91685-E8B9-BB43-9DC6-EC96FFA88997}" srcOrd="2" destOrd="0" presId="urn:microsoft.com/office/officeart/2005/8/layout/chevron1"/>
    <dgm:cxn modelId="{7A659921-9333-4691-B256-18B247EBF770}" type="presParOf" srcId="{85931302-7A80-A34C-BA22-F532288A04DB}" destId="{72CE167A-C791-AF4A-8B13-B54578C73B12}" srcOrd="3" destOrd="0" presId="urn:microsoft.com/office/officeart/2005/8/layout/chevron1"/>
    <dgm:cxn modelId="{FDD1E1D4-A4C6-4DED-BD17-4CB7BF9FA69E}" type="presParOf" srcId="{85931302-7A80-A34C-BA22-F532288A04DB}" destId="{670C9060-8BCB-4A41-997B-9B581CE7604E}" srcOrd="4" destOrd="0" presId="urn:microsoft.com/office/officeart/2005/8/layout/chevron1"/>
    <dgm:cxn modelId="{DA5F7F39-BE91-4A06-B5E8-55B914CD2D6A}" type="presParOf" srcId="{85931302-7A80-A34C-BA22-F532288A04DB}" destId="{24C71BE1-BE9C-5B48-92DF-D785D10B5C29}" srcOrd="5" destOrd="0" presId="urn:microsoft.com/office/officeart/2005/8/layout/chevron1"/>
    <dgm:cxn modelId="{378BC97B-9329-416A-A291-00C7A5764270}" type="presParOf" srcId="{85931302-7A80-A34C-BA22-F532288A04DB}" destId="{FB369786-071D-284A-95F6-6B8E814990E5}" srcOrd="6" destOrd="0" presId="urn:microsoft.com/office/officeart/2005/8/layout/chevron1"/>
    <dgm:cxn modelId="{ED5CF43B-6E29-49CB-852F-D2B73A84543E}" type="presParOf" srcId="{85931302-7A80-A34C-BA22-F532288A04DB}" destId="{148DA764-411E-CF46-978D-F45CDEDDBA46}" srcOrd="7" destOrd="0" presId="urn:microsoft.com/office/officeart/2005/8/layout/chevron1"/>
    <dgm:cxn modelId="{7FDAB1DF-B5EE-41F0-AE88-59F59B6507B1}" type="presParOf" srcId="{85931302-7A80-A34C-BA22-F532288A04DB}" destId="{4356688F-5349-E14B-85CA-DB034435DFA8}" srcOrd="8" destOrd="0" presId="urn:microsoft.com/office/officeart/2005/8/layout/chevron1"/>
    <dgm:cxn modelId="{371B2B8E-C1E5-4E03-9D8D-74D811075129}" type="presParOf" srcId="{85931302-7A80-A34C-BA22-F532288A04DB}" destId="{C3D19D81-0C46-6249-A74F-D2307585E83B}" srcOrd="9" destOrd="0" presId="urn:microsoft.com/office/officeart/2005/8/layout/chevron1"/>
    <dgm:cxn modelId="{FC2B45CD-D3ED-4E80-AD99-E4C353DA36B0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/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BFD85745-667A-422E-A430-84CD37112030}" type="presOf" srcId="{DF403EDF-F0B4-3740-B1F3-C627C3BF0E41}" destId="{4356688F-5349-E14B-85CA-DB034435DFA8}" srcOrd="0" destOrd="0" presId="urn:microsoft.com/office/officeart/2005/8/layout/chevron1"/>
    <dgm:cxn modelId="{7F99AAA2-394A-4BA6-927D-5A273ED9C9C5}" type="presOf" srcId="{C587B749-D366-C741-82AD-80C14466CDBB}" destId="{FB369786-071D-284A-95F6-6B8E814990E5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1902D427-8F66-4651-A441-C6C696F520A0}" type="presOf" srcId="{0EC83A94-A51A-174E-947E-A83AEC4676C4}" destId="{A7237F75-A813-1B40-B56F-167391B5EE06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4B29C04F-53B1-4145-BA55-CE9C423D3E39}" type="presOf" srcId="{520DE83F-7C54-4646-8D05-CC42BB7422CD}" destId="{2DC91685-E8B9-BB43-9DC6-EC96FFA88997}" srcOrd="0" destOrd="0" presId="urn:microsoft.com/office/officeart/2005/8/layout/chevron1"/>
    <dgm:cxn modelId="{FBF35B2F-09FF-4C08-ADAF-0C78529AE4F1}" type="presOf" srcId="{26EB22F7-E3BA-2245-ABFC-D91092E337D1}" destId="{E3DF206B-9788-174F-8710-AD75F0306C86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24594BCC-FF07-4D62-A648-2A763A2F3311}" type="presOf" srcId="{FC8BA9CA-08A7-7B45-9B70-ECD74D4D6648}" destId="{670C9060-8BCB-4A41-997B-9B581CE7604E}" srcOrd="0" destOrd="0" presId="urn:microsoft.com/office/officeart/2005/8/layout/chevron1"/>
    <dgm:cxn modelId="{E8A8FFAA-9907-4EA3-89B6-17413CC34DF5}" type="presOf" srcId="{304E4922-694C-3243-825D-FCCB927973D8}" destId="{85931302-7A80-A34C-BA22-F532288A04DB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B1E5764C-2D64-48F2-988D-6AD3A1F154E1}" type="presParOf" srcId="{85931302-7A80-A34C-BA22-F532288A04DB}" destId="{E3DF206B-9788-174F-8710-AD75F0306C86}" srcOrd="0" destOrd="0" presId="urn:microsoft.com/office/officeart/2005/8/layout/chevron1"/>
    <dgm:cxn modelId="{A4E458A0-4A92-4CDB-B06B-8E240AFF7E75}" type="presParOf" srcId="{85931302-7A80-A34C-BA22-F532288A04DB}" destId="{CB7505D4-408A-4A4F-95C1-0816A5D05D75}" srcOrd="1" destOrd="0" presId="urn:microsoft.com/office/officeart/2005/8/layout/chevron1"/>
    <dgm:cxn modelId="{34E9FAF2-EF49-4067-8FF8-B8FF7684306C}" type="presParOf" srcId="{85931302-7A80-A34C-BA22-F532288A04DB}" destId="{2DC91685-E8B9-BB43-9DC6-EC96FFA88997}" srcOrd="2" destOrd="0" presId="urn:microsoft.com/office/officeart/2005/8/layout/chevron1"/>
    <dgm:cxn modelId="{843DC079-8D3B-499D-B14E-FCB0FF70D1E9}" type="presParOf" srcId="{85931302-7A80-A34C-BA22-F532288A04DB}" destId="{72CE167A-C791-AF4A-8B13-B54578C73B12}" srcOrd="3" destOrd="0" presId="urn:microsoft.com/office/officeart/2005/8/layout/chevron1"/>
    <dgm:cxn modelId="{E1264D3C-CB53-4741-8E28-A8134830AE44}" type="presParOf" srcId="{85931302-7A80-A34C-BA22-F532288A04DB}" destId="{670C9060-8BCB-4A41-997B-9B581CE7604E}" srcOrd="4" destOrd="0" presId="urn:microsoft.com/office/officeart/2005/8/layout/chevron1"/>
    <dgm:cxn modelId="{9E59B073-4EF5-495A-9A3B-C4A45E0DDC8A}" type="presParOf" srcId="{85931302-7A80-A34C-BA22-F532288A04DB}" destId="{24C71BE1-BE9C-5B48-92DF-D785D10B5C29}" srcOrd="5" destOrd="0" presId="urn:microsoft.com/office/officeart/2005/8/layout/chevron1"/>
    <dgm:cxn modelId="{9614E303-5930-4CDB-897D-46B2A2458EDD}" type="presParOf" srcId="{85931302-7A80-A34C-BA22-F532288A04DB}" destId="{FB369786-071D-284A-95F6-6B8E814990E5}" srcOrd="6" destOrd="0" presId="urn:microsoft.com/office/officeart/2005/8/layout/chevron1"/>
    <dgm:cxn modelId="{9A40942B-D5E5-4DA3-95B6-E4FEEE603383}" type="presParOf" srcId="{85931302-7A80-A34C-BA22-F532288A04DB}" destId="{148DA764-411E-CF46-978D-F45CDEDDBA46}" srcOrd="7" destOrd="0" presId="urn:microsoft.com/office/officeart/2005/8/layout/chevron1"/>
    <dgm:cxn modelId="{57360BA6-4D08-4DE0-80FB-FF28D88CFD41}" type="presParOf" srcId="{85931302-7A80-A34C-BA22-F532288A04DB}" destId="{4356688F-5349-E14B-85CA-DB034435DFA8}" srcOrd="8" destOrd="0" presId="urn:microsoft.com/office/officeart/2005/8/layout/chevron1"/>
    <dgm:cxn modelId="{8B51291A-1C64-438C-930F-C0943D9C0C7E}" type="presParOf" srcId="{85931302-7A80-A34C-BA22-F532288A04DB}" destId="{C3D19D81-0C46-6249-A74F-D2307585E83B}" srcOrd="9" destOrd="0" presId="urn:microsoft.com/office/officeart/2005/8/layout/chevron1"/>
    <dgm:cxn modelId="{135612A7-7427-4D46-959A-9AF1EAFEB46E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/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/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/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B3A8CB9-61D4-40A6-BB40-0C34920C2143}" type="presOf" srcId="{520DE83F-7C54-4646-8D05-CC42BB7422CD}" destId="{2DC91685-E8B9-BB43-9DC6-EC96FFA88997}" srcOrd="0" destOrd="0" presId="urn:microsoft.com/office/officeart/2005/8/layout/chevron1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BF448ED8-9FDC-46FF-ADBB-6C66F2600ADD}" type="presOf" srcId="{FC8BA9CA-08A7-7B45-9B70-ECD74D4D6648}" destId="{670C9060-8BCB-4A41-997B-9B581CE7604E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1589BF70-FA24-4FF1-9022-9551F7C30F1A}" type="presOf" srcId="{304E4922-694C-3243-825D-FCCB927973D8}" destId="{85931302-7A80-A34C-BA22-F532288A04DB}" srcOrd="0" destOrd="0" presId="urn:microsoft.com/office/officeart/2005/8/layout/chevron1"/>
    <dgm:cxn modelId="{05341AE8-C7D6-4B13-938C-C7B666216EA6}" type="presOf" srcId="{DF403EDF-F0B4-3740-B1F3-C627C3BF0E41}" destId="{4356688F-5349-E14B-85CA-DB034435DFA8}" srcOrd="0" destOrd="0" presId="urn:microsoft.com/office/officeart/2005/8/layout/chevron1"/>
    <dgm:cxn modelId="{1F71026E-EA54-4A00-84C4-D940ACE079A6}" type="presOf" srcId="{26EB22F7-E3BA-2245-ABFC-D91092E337D1}" destId="{E3DF206B-9788-174F-8710-AD75F0306C86}" srcOrd="0" destOrd="0" presId="urn:microsoft.com/office/officeart/2005/8/layout/chevron1"/>
    <dgm:cxn modelId="{99DF6E90-F37C-4770-A788-A09004A70B61}" type="presOf" srcId="{0EC83A94-A51A-174E-947E-A83AEC4676C4}" destId="{A7237F75-A813-1B40-B56F-167391B5EE06}" srcOrd="0" destOrd="0" presId="urn:microsoft.com/office/officeart/2005/8/layout/chevron1"/>
    <dgm:cxn modelId="{54B94796-A812-4BA9-B325-20B6622743D1}" type="presOf" srcId="{C587B749-D366-C741-82AD-80C14466CDBB}" destId="{FB369786-071D-284A-95F6-6B8E814990E5}" srcOrd="0" destOrd="0" presId="urn:microsoft.com/office/officeart/2005/8/layout/chevron1"/>
    <dgm:cxn modelId="{22FF48FD-01D9-4348-AF13-03DCA0321F42}" type="presParOf" srcId="{85931302-7A80-A34C-BA22-F532288A04DB}" destId="{E3DF206B-9788-174F-8710-AD75F0306C86}" srcOrd="0" destOrd="0" presId="urn:microsoft.com/office/officeart/2005/8/layout/chevron1"/>
    <dgm:cxn modelId="{7CE0C37C-9EA9-49E2-AD10-DB1AC965A24A}" type="presParOf" srcId="{85931302-7A80-A34C-BA22-F532288A04DB}" destId="{CB7505D4-408A-4A4F-95C1-0816A5D05D75}" srcOrd="1" destOrd="0" presId="urn:microsoft.com/office/officeart/2005/8/layout/chevron1"/>
    <dgm:cxn modelId="{F98B8EA0-7ED9-4B79-A034-5FA323CA5239}" type="presParOf" srcId="{85931302-7A80-A34C-BA22-F532288A04DB}" destId="{2DC91685-E8B9-BB43-9DC6-EC96FFA88997}" srcOrd="2" destOrd="0" presId="urn:microsoft.com/office/officeart/2005/8/layout/chevron1"/>
    <dgm:cxn modelId="{8A0E5D43-F613-4537-B7EF-E30816132FA5}" type="presParOf" srcId="{85931302-7A80-A34C-BA22-F532288A04DB}" destId="{72CE167A-C791-AF4A-8B13-B54578C73B12}" srcOrd="3" destOrd="0" presId="urn:microsoft.com/office/officeart/2005/8/layout/chevron1"/>
    <dgm:cxn modelId="{5194947D-B8B6-429D-BED3-F86A6EC7AEB4}" type="presParOf" srcId="{85931302-7A80-A34C-BA22-F532288A04DB}" destId="{670C9060-8BCB-4A41-997B-9B581CE7604E}" srcOrd="4" destOrd="0" presId="urn:microsoft.com/office/officeart/2005/8/layout/chevron1"/>
    <dgm:cxn modelId="{C6626C8E-444A-4619-A696-28AC07EC7F0D}" type="presParOf" srcId="{85931302-7A80-A34C-BA22-F532288A04DB}" destId="{24C71BE1-BE9C-5B48-92DF-D785D10B5C29}" srcOrd="5" destOrd="0" presId="urn:microsoft.com/office/officeart/2005/8/layout/chevron1"/>
    <dgm:cxn modelId="{B4C16DDB-4D3D-486A-90EB-04B61FBC05E6}" type="presParOf" srcId="{85931302-7A80-A34C-BA22-F532288A04DB}" destId="{FB369786-071D-284A-95F6-6B8E814990E5}" srcOrd="6" destOrd="0" presId="urn:microsoft.com/office/officeart/2005/8/layout/chevron1"/>
    <dgm:cxn modelId="{49503E1F-9D20-4762-B4DB-810BBAF2EB13}" type="presParOf" srcId="{85931302-7A80-A34C-BA22-F532288A04DB}" destId="{148DA764-411E-CF46-978D-F45CDEDDBA46}" srcOrd="7" destOrd="0" presId="urn:microsoft.com/office/officeart/2005/8/layout/chevron1"/>
    <dgm:cxn modelId="{5414D6BA-E143-4998-ABC0-50E399F9F4CA}" type="presParOf" srcId="{85931302-7A80-A34C-BA22-F532288A04DB}" destId="{4356688F-5349-E14B-85CA-DB034435DFA8}" srcOrd="8" destOrd="0" presId="urn:microsoft.com/office/officeart/2005/8/layout/chevron1"/>
    <dgm:cxn modelId="{FF8222D9-E3B7-46D9-841F-6E57369937D0}" type="presParOf" srcId="{85931302-7A80-A34C-BA22-F532288A04DB}" destId="{C3D19D81-0C46-6249-A74F-D2307585E83B}" srcOrd="9" destOrd="0" presId="urn:microsoft.com/office/officeart/2005/8/layout/chevron1"/>
    <dgm:cxn modelId="{DF359DCA-46C9-4ABF-8D18-7F72B398D563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04E4922-694C-3243-825D-FCCB927973D8}" type="doc">
      <dgm:prSet loTypeId="urn:microsoft.com/office/officeart/2005/8/layout/chevron1" loCatId="" qsTypeId="urn:microsoft.com/office/officeart/2005/8/quickstyle/simple1" qsCatId="simple" csTypeId="urn:microsoft.com/office/officeart/2005/8/colors/accent0_3" csCatId="mainScheme" phldr="1"/>
      <dgm:spPr/>
    </dgm:pt>
    <dgm:pt modelId="{26EB22F7-E3BA-2245-ABFC-D91092E337D1}">
      <dgm:prSet phldrT="[テキスト]"/>
      <dgm:spPr>
        <a:solidFill>
          <a:schemeClr val="tx2"/>
        </a:solidFill>
      </dgm:spPr>
      <dgm:t>
        <a:bodyPr/>
        <a:lstStyle/>
        <a:p>
          <a:r>
            <a:rPr lang="ja-JP" altLang="en-US" dirty="0" smtClean="0"/>
            <a:t>背景</a:t>
          </a:r>
          <a:endParaRPr lang="ja-JP" altLang="en-US" dirty="0"/>
        </a:p>
      </dgm:t>
    </dgm:pt>
    <dgm:pt modelId="{32CB722E-2C38-834F-AEEF-BBEBCE9069C5}" type="par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E3ECE1A3-BC54-5F41-A283-AE6C492127C7}" type="sibTrans" cxnId="{A8180522-771B-3246-9F2A-4B5E0DC5EC4F}">
      <dgm:prSet/>
      <dgm:spPr/>
      <dgm:t>
        <a:bodyPr/>
        <a:lstStyle/>
        <a:p>
          <a:endParaRPr lang="ja-JP" altLang="en-US"/>
        </a:p>
      </dgm:t>
    </dgm:pt>
    <dgm:pt modelId="{520DE83F-7C54-4646-8D05-CC42BB7422CD}">
      <dgm:prSet phldrT="[テキスト]"/>
      <dgm:spPr/>
      <dgm:t>
        <a:bodyPr/>
        <a:lstStyle/>
        <a:p>
          <a:r>
            <a:rPr lang="ja-JP" altLang="en-US" dirty="0" smtClean="0"/>
            <a:t>目的</a:t>
          </a:r>
          <a:endParaRPr lang="ja-JP" altLang="en-US" dirty="0"/>
        </a:p>
      </dgm:t>
    </dgm:pt>
    <dgm:pt modelId="{2929BA62-E69D-0742-B2B2-0BC367976CBE}" type="par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CE5E8B54-E8C0-B44E-A623-C726F1C5D0A3}" type="sibTrans" cxnId="{C0CC04F8-2887-774C-80F4-38D32036D6F9}">
      <dgm:prSet/>
      <dgm:spPr/>
      <dgm:t>
        <a:bodyPr/>
        <a:lstStyle/>
        <a:p>
          <a:endParaRPr lang="ja-JP" altLang="en-US"/>
        </a:p>
      </dgm:t>
    </dgm:pt>
    <dgm:pt modelId="{FC8BA9CA-08A7-7B45-9B70-ECD74D4D6648}">
      <dgm:prSet phldrT="[テキスト]"/>
      <dgm:spPr/>
      <dgm:t>
        <a:bodyPr/>
        <a:lstStyle/>
        <a:p>
          <a:r>
            <a:rPr lang="ja-JP" altLang="en-US" dirty="0" smtClean="0"/>
            <a:t>課題</a:t>
          </a:r>
          <a:endParaRPr lang="ja-JP" altLang="en-US" dirty="0"/>
        </a:p>
      </dgm:t>
    </dgm:pt>
    <dgm:pt modelId="{68B9EA76-7603-0A42-9FED-3864293E1C15}" type="par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8283571A-9CF4-564C-929E-0D670BBEA9E1}" type="sibTrans" cxnId="{FBAF7347-20D8-7142-A62F-A3512504F4DE}">
      <dgm:prSet/>
      <dgm:spPr/>
      <dgm:t>
        <a:bodyPr/>
        <a:lstStyle/>
        <a:p>
          <a:endParaRPr lang="ja-JP" altLang="en-US"/>
        </a:p>
      </dgm:t>
    </dgm:pt>
    <dgm:pt modelId="{C587B749-D366-C741-82AD-80C14466CDBB}">
      <dgm:prSet phldrT="[テキスト]"/>
      <dgm:spPr/>
      <dgm:t>
        <a:bodyPr/>
        <a:lstStyle/>
        <a:p>
          <a:r>
            <a:rPr lang="ja-JP" altLang="en-US" dirty="0" smtClean="0"/>
            <a:t>成果</a:t>
          </a:r>
          <a:endParaRPr lang="ja-JP" altLang="en-US" dirty="0"/>
        </a:p>
      </dgm:t>
    </dgm:pt>
    <dgm:pt modelId="{88C04867-CE01-6B4A-8908-DE3D55C82E6C}" type="par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49F451B0-8A84-FC4B-946F-685EE2406D1E}" type="sibTrans" cxnId="{4F299369-BF82-2849-86B8-720E86CA6E3F}">
      <dgm:prSet/>
      <dgm:spPr/>
      <dgm:t>
        <a:bodyPr/>
        <a:lstStyle/>
        <a:p>
          <a:endParaRPr lang="ja-JP" altLang="en-US"/>
        </a:p>
      </dgm:t>
    </dgm:pt>
    <dgm:pt modelId="{DF403EDF-F0B4-3740-B1F3-C627C3BF0E41}">
      <dgm:prSet phldrT="[テキスト]"/>
      <dgm:spPr/>
      <dgm:t>
        <a:bodyPr/>
        <a:lstStyle/>
        <a:p>
          <a:r>
            <a:rPr lang="ja-JP" altLang="en-US" dirty="0" smtClean="0"/>
            <a:t>まとめ</a:t>
          </a:r>
          <a:endParaRPr lang="ja-JP" altLang="en-US" dirty="0"/>
        </a:p>
      </dgm:t>
    </dgm:pt>
    <dgm:pt modelId="{08243588-ED8B-2548-A2B3-C1248C89E71A}" type="par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E493B23F-4BD5-3E45-B5AA-8ACB0CB4835C}" type="sibTrans" cxnId="{A22EB642-5C92-FF45-BD5D-24FD333BEEEC}">
      <dgm:prSet/>
      <dgm:spPr/>
      <dgm:t>
        <a:bodyPr/>
        <a:lstStyle/>
        <a:p>
          <a:endParaRPr lang="ja-JP" altLang="en-US"/>
        </a:p>
      </dgm:t>
    </dgm:pt>
    <dgm:pt modelId="{0EC83A94-A51A-174E-947E-A83AEC4676C4}">
      <dgm:prSet phldrT="[テキスト]"/>
      <dgm:spPr>
        <a:solidFill>
          <a:srgbClr val="002060"/>
        </a:solidFill>
      </dgm:spPr>
      <dgm:t>
        <a:bodyPr/>
        <a:lstStyle/>
        <a:p>
          <a:r>
            <a:rPr lang="ja-JP" altLang="en-US" dirty="0" smtClean="0"/>
            <a:t>参考文献</a:t>
          </a:r>
          <a:endParaRPr lang="ja-JP" altLang="en-US" dirty="0"/>
        </a:p>
      </dgm:t>
    </dgm:pt>
    <dgm:pt modelId="{478F0EA0-9930-BC44-A1DB-46BB67EE0E3D}" type="par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D0444277-ECF8-DF49-AC8C-7DEA8730DF25}" type="sibTrans" cxnId="{47A6AAAE-7F4A-1747-8B05-B758BB476274}">
      <dgm:prSet/>
      <dgm:spPr/>
      <dgm:t>
        <a:bodyPr/>
        <a:lstStyle/>
        <a:p>
          <a:endParaRPr lang="ja-JP" altLang="en-US"/>
        </a:p>
      </dgm:t>
    </dgm:pt>
    <dgm:pt modelId="{85931302-7A80-A34C-BA22-F532288A04DB}" type="pres">
      <dgm:prSet presAssocID="{304E4922-694C-3243-825D-FCCB927973D8}" presName="Name0" presStyleCnt="0">
        <dgm:presLayoutVars>
          <dgm:dir/>
          <dgm:animLvl val="lvl"/>
          <dgm:resizeHandles val="exact"/>
        </dgm:presLayoutVars>
      </dgm:prSet>
      <dgm:spPr/>
    </dgm:pt>
    <dgm:pt modelId="{E3DF206B-9788-174F-8710-AD75F0306C86}" type="pres">
      <dgm:prSet presAssocID="{26EB22F7-E3BA-2245-ABFC-D91092E337D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7505D4-408A-4A4F-95C1-0816A5D05D75}" type="pres">
      <dgm:prSet presAssocID="{E3ECE1A3-BC54-5F41-A283-AE6C492127C7}" presName="parTxOnlySpace" presStyleCnt="0"/>
      <dgm:spPr/>
    </dgm:pt>
    <dgm:pt modelId="{2DC91685-E8B9-BB43-9DC6-EC96FFA88997}" type="pres">
      <dgm:prSet presAssocID="{520DE83F-7C54-4646-8D05-CC42BB7422CD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2CE167A-C791-AF4A-8B13-B54578C73B12}" type="pres">
      <dgm:prSet presAssocID="{CE5E8B54-E8C0-B44E-A623-C726F1C5D0A3}" presName="parTxOnlySpace" presStyleCnt="0"/>
      <dgm:spPr/>
    </dgm:pt>
    <dgm:pt modelId="{670C9060-8BCB-4A41-997B-9B581CE7604E}" type="pres">
      <dgm:prSet presAssocID="{FC8BA9CA-08A7-7B45-9B70-ECD74D4D66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C71BE1-BE9C-5B48-92DF-D785D10B5C29}" type="pres">
      <dgm:prSet presAssocID="{8283571A-9CF4-564C-929E-0D670BBEA9E1}" presName="parTxOnlySpace" presStyleCnt="0"/>
      <dgm:spPr/>
    </dgm:pt>
    <dgm:pt modelId="{FB369786-071D-284A-95F6-6B8E814990E5}" type="pres">
      <dgm:prSet presAssocID="{C587B749-D366-C741-82AD-80C14466CDBB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48DA764-411E-CF46-978D-F45CDEDDBA46}" type="pres">
      <dgm:prSet presAssocID="{49F451B0-8A84-FC4B-946F-685EE2406D1E}" presName="parTxOnlySpace" presStyleCnt="0"/>
      <dgm:spPr/>
    </dgm:pt>
    <dgm:pt modelId="{4356688F-5349-E14B-85CA-DB034435DFA8}" type="pres">
      <dgm:prSet presAssocID="{DF403EDF-F0B4-3740-B1F3-C627C3BF0E41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D19D81-0C46-6249-A74F-D2307585E83B}" type="pres">
      <dgm:prSet presAssocID="{E493B23F-4BD5-3E45-B5AA-8ACB0CB4835C}" presName="parTxOnlySpace" presStyleCnt="0"/>
      <dgm:spPr/>
    </dgm:pt>
    <dgm:pt modelId="{A7237F75-A813-1B40-B56F-167391B5EE06}" type="pres">
      <dgm:prSet presAssocID="{0EC83A94-A51A-174E-947E-A83AEC4676C4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F5A7EE4-9FD9-4CD8-9D89-7D4867DE1C74}" type="presOf" srcId="{0EC83A94-A51A-174E-947E-A83AEC4676C4}" destId="{A7237F75-A813-1B40-B56F-167391B5EE06}" srcOrd="0" destOrd="0" presId="urn:microsoft.com/office/officeart/2005/8/layout/chevron1"/>
    <dgm:cxn modelId="{47A6AAAE-7F4A-1747-8B05-B758BB476274}" srcId="{304E4922-694C-3243-825D-FCCB927973D8}" destId="{0EC83A94-A51A-174E-947E-A83AEC4676C4}" srcOrd="5" destOrd="0" parTransId="{478F0EA0-9930-BC44-A1DB-46BB67EE0E3D}" sibTransId="{D0444277-ECF8-DF49-AC8C-7DEA8730DF25}"/>
    <dgm:cxn modelId="{B881435B-0B67-4A56-A103-59B4217469F1}" type="presOf" srcId="{304E4922-694C-3243-825D-FCCB927973D8}" destId="{85931302-7A80-A34C-BA22-F532288A04DB}" srcOrd="0" destOrd="0" presId="urn:microsoft.com/office/officeart/2005/8/layout/chevron1"/>
    <dgm:cxn modelId="{FBAF7347-20D8-7142-A62F-A3512504F4DE}" srcId="{304E4922-694C-3243-825D-FCCB927973D8}" destId="{FC8BA9CA-08A7-7B45-9B70-ECD74D4D6648}" srcOrd="2" destOrd="0" parTransId="{68B9EA76-7603-0A42-9FED-3864293E1C15}" sibTransId="{8283571A-9CF4-564C-929E-0D670BBEA9E1}"/>
    <dgm:cxn modelId="{21FC5097-48D3-41C5-8040-B1C214C4511A}" type="presOf" srcId="{DF403EDF-F0B4-3740-B1F3-C627C3BF0E41}" destId="{4356688F-5349-E14B-85CA-DB034435DFA8}" srcOrd="0" destOrd="0" presId="urn:microsoft.com/office/officeart/2005/8/layout/chevron1"/>
    <dgm:cxn modelId="{38F16F2C-2272-45C4-ABC9-739FF0A683CD}" type="presOf" srcId="{FC8BA9CA-08A7-7B45-9B70-ECD74D4D6648}" destId="{670C9060-8BCB-4A41-997B-9B581CE7604E}" srcOrd="0" destOrd="0" presId="urn:microsoft.com/office/officeart/2005/8/layout/chevron1"/>
    <dgm:cxn modelId="{2E351ECB-E601-4C87-B25E-2191C528BBD1}" type="presOf" srcId="{26EB22F7-E3BA-2245-ABFC-D91092E337D1}" destId="{E3DF206B-9788-174F-8710-AD75F0306C86}" srcOrd="0" destOrd="0" presId="urn:microsoft.com/office/officeart/2005/8/layout/chevron1"/>
    <dgm:cxn modelId="{4F299369-BF82-2849-86B8-720E86CA6E3F}" srcId="{304E4922-694C-3243-825D-FCCB927973D8}" destId="{C587B749-D366-C741-82AD-80C14466CDBB}" srcOrd="3" destOrd="0" parTransId="{88C04867-CE01-6B4A-8908-DE3D55C82E6C}" sibTransId="{49F451B0-8A84-FC4B-946F-685EE2406D1E}"/>
    <dgm:cxn modelId="{110123AF-1217-40C7-B9A0-5D43E143577E}" type="presOf" srcId="{520DE83F-7C54-4646-8D05-CC42BB7422CD}" destId="{2DC91685-E8B9-BB43-9DC6-EC96FFA88997}" srcOrd="0" destOrd="0" presId="urn:microsoft.com/office/officeart/2005/8/layout/chevron1"/>
    <dgm:cxn modelId="{C0CC04F8-2887-774C-80F4-38D32036D6F9}" srcId="{304E4922-694C-3243-825D-FCCB927973D8}" destId="{520DE83F-7C54-4646-8D05-CC42BB7422CD}" srcOrd="1" destOrd="0" parTransId="{2929BA62-E69D-0742-B2B2-0BC367976CBE}" sibTransId="{CE5E8B54-E8C0-B44E-A623-C726F1C5D0A3}"/>
    <dgm:cxn modelId="{A8180522-771B-3246-9F2A-4B5E0DC5EC4F}" srcId="{304E4922-694C-3243-825D-FCCB927973D8}" destId="{26EB22F7-E3BA-2245-ABFC-D91092E337D1}" srcOrd="0" destOrd="0" parTransId="{32CB722E-2C38-834F-AEEF-BBEBCE9069C5}" sibTransId="{E3ECE1A3-BC54-5F41-A283-AE6C492127C7}"/>
    <dgm:cxn modelId="{B3020281-6998-41A7-BAF1-709F377C70C6}" type="presOf" srcId="{C587B749-D366-C741-82AD-80C14466CDBB}" destId="{FB369786-071D-284A-95F6-6B8E814990E5}" srcOrd="0" destOrd="0" presId="urn:microsoft.com/office/officeart/2005/8/layout/chevron1"/>
    <dgm:cxn modelId="{A22EB642-5C92-FF45-BD5D-24FD333BEEEC}" srcId="{304E4922-694C-3243-825D-FCCB927973D8}" destId="{DF403EDF-F0B4-3740-B1F3-C627C3BF0E41}" srcOrd="4" destOrd="0" parTransId="{08243588-ED8B-2548-A2B3-C1248C89E71A}" sibTransId="{E493B23F-4BD5-3E45-B5AA-8ACB0CB4835C}"/>
    <dgm:cxn modelId="{4EF2EC4C-7ACF-41ED-9BE8-5090758F751A}" type="presParOf" srcId="{85931302-7A80-A34C-BA22-F532288A04DB}" destId="{E3DF206B-9788-174F-8710-AD75F0306C86}" srcOrd="0" destOrd="0" presId="urn:microsoft.com/office/officeart/2005/8/layout/chevron1"/>
    <dgm:cxn modelId="{34800F24-98A8-4266-9B89-8C5ED9D82FCD}" type="presParOf" srcId="{85931302-7A80-A34C-BA22-F532288A04DB}" destId="{CB7505D4-408A-4A4F-95C1-0816A5D05D75}" srcOrd="1" destOrd="0" presId="urn:microsoft.com/office/officeart/2005/8/layout/chevron1"/>
    <dgm:cxn modelId="{B639DD42-F803-474A-BB3B-2DFBB1398676}" type="presParOf" srcId="{85931302-7A80-A34C-BA22-F532288A04DB}" destId="{2DC91685-E8B9-BB43-9DC6-EC96FFA88997}" srcOrd="2" destOrd="0" presId="urn:microsoft.com/office/officeart/2005/8/layout/chevron1"/>
    <dgm:cxn modelId="{648E2697-E4F2-435B-9CBD-F05A64C402CC}" type="presParOf" srcId="{85931302-7A80-A34C-BA22-F532288A04DB}" destId="{72CE167A-C791-AF4A-8B13-B54578C73B12}" srcOrd="3" destOrd="0" presId="urn:microsoft.com/office/officeart/2005/8/layout/chevron1"/>
    <dgm:cxn modelId="{803115BB-2E12-49C9-9889-425551AF7446}" type="presParOf" srcId="{85931302-7A80-A34C-BA22-F532288A04DB}" destId="{670C9060-8BCB-4A41-997B-9B581CE7604E}" srcOrd="4" destOrd="0" presId="urn:microsoft.com/office/officeart/2005/8/layout/chevron1"/>
    <dgm:cxn modelId="{EEA5FC88-12A8-46C9-8743-3E649395BED8}" type="presParOf" srcId="{85931302-7A80-A34C-BA22-F532288A04DB}" destId="{24C71BE1-BE9C-5B48-92DF-D785D10B5C29}" srcOrd="5" destOrd="0" presId="urn:microsoft.com/office/officeart/2005/8/layout/chevron1"/>
    <dgm:cxn modelId="{627E877B-DE56-4B38-AE61-D12810AE1246}" type="presParOf" srcId="{85931302-7A80-A34C-BA22-F532288A04DB}" destId="{FB369786-071D-284A-95F6-6B8E814990E5}" srcOrd="6" destOrd="0" presId="urn:microsoft.com/office/officeart/2005/8/layout/chevron1"/>
    <dgm:cxn modelId="{20D71567-72FD-46B6-9217-F99EC2889B34}" type="presParOf" srcId="{85931302-7A80-A34C-BA22-F532288A04DB}" destId="{148DA764-411E-CF46-978D-F45CDEDDBA46}" srcOrd="7" destOrd="0" presId="urn:microsoft.com/office/officeart/2005/8/layout/chevron1"/>
    <dgm:cxn modelId="{BDE2A279-2144-4FB7-BE6C-023257F32E96}" type="presParOf" srcId="{85931302-7A80-A34C-BA22-F532288A04DB}" destId="{4356688F-5349-E14B-85CA-DB034435DFA8}" srcOrd="8" destOrd="0" presId="urn:microsoft.com/office/officeart/2005/8/layout/chevron1"/>
    <dgm:cxn modelId="{DA0F69E0-3ACB-4D32-A494-46C83912A4B0}" type="presParOf" srcId="{85931302-7A80-A34C-BA22-F532288A04DB}" destId="{C3D19D81-0C46-6249-A74F-D2307585E83B}" srcOrd="9" destOrd="0" presId="urn:microsoft.com/office/officeart/2005/8/layout/chevron1"/>
    <dgm:cxn modelId="{4EE9437F-594B-487B-854A-FC07659F74EC}" type="presParOf" srcId="{85931302-7A80-A34C-BA22-F532288A04DB}" destId="{A7237F75-A813-1B40-B56F-167391B5EE06}" srcOrd="10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424FB2-B467-4ABC-B11E-5D1C2AB22877}">
      <dsp:nvSpPr>
        <dsp:cNvPr id="0" name=""/>
        <dsp:cNvSpPr/>
      </dsp:nvSpPr>
      <dsp:spPr>
        <a:xfrm rot="5400000">
          <a:off x="4554624" y="-1902600"/>
          <a:ext cx="614394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形式的な金融取引契約の記述</a:t>
          </a:r>
          <a:endParaRPr kumimoji="1" lang="ja-JP" altLang="en-US" sz="1500" kern="1200" dirty="0"/>
        </a:p>
      </dsp:txBody>
      <dsp:txXfrm rot="5400000">
        <a:off x="4554624" y="-1902600"/>
        <a:ext cx="614394" cy="4575832"/>
      </dsp:txXfrm>
    </dsp:sp>
    <dsp:sp modelId="{60804700-CBD5-49F1-BBAD-8BBB93BD6971}">
      <dsp:nvSpPr>
        <dsp:cNvPr id="0" name=""/>
        <dsp:cNvSpPr/>
      </dsp:nvSpPr>
      <dsp:spPr>
        <a:xfrm>
          <a:off x="0" y="1319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背景</a:t>
          </a:r>
          <a:endParaRPr kumimoji="1" lang="ja-JP" altLang="en-US" sz="3700" kern="1200" dirty="0"/>
        </a:p>
      </dsp:txBody>
      <dsp:txXfrm>
        <a:off x="0" y="1319"/>
        <a:ext cx="2573905" cy="767993"/>
      </dsp:txXfrm>
    </dsp:sp>
    <dsp:sp modelId="{3F6BFA1A-0762-4604-B5DE-2BAF742ED896}">
      <dsp:nvSpPr>
        <dsp:cNvPr id="0" name=""/>
        <dsp:cNvSpPr/>
      </dsp:nvSpPr>
      <dsp:spPr>
        <a:xfrm rot="5400000">
          <a:off x="4554624" y="-1096207"/>
          <a:ext cx="614394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現状</a:t>
          </a:r>
          <a:endParaRPr kumimoji="1" lang="ja-JP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目的</a:t>
          </a:r>
          <a:endParaRPr kumimoji="1" lang="ja-JP" altLang="en-US" sz="1500" kern="1200" dirty="0"/>
        </a:p>
      </dsp:txBody>
      <dsp:txXfrm rot="5400000">
        <a:off x="4554624" y="-1096207"/>
        <a:ext cx="614394" cy="4575832"/>
      </dsp:txXfrm>
    </dsp:sp>
    <dsp:sp modelId="{F1F053EC-27B5-4C3C-AD0C-BF7FDD97394C}">
      <dsp:nvSpPr>
        <dsp:cNvPr id="0" name=""/>
        <dsp:cNvSpPr/>
      </dsp:nvSpPr>
      <dsp:spPr>
        <a:xfrm>
          <a:off x="0" y="807712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目的</a:t>
          </a:r>
          <a:endParaRPr kumimoji="1" lang="ja-JP" altLang="en-US" sz="3700" kern="1200" dirty="0"/>
        </a:p>
      </dsp:txBody>
      <dsp:txXfrm>
        <a:off x="0" y="807712"/>
        <a:ext cx="2573905" cy="767993"/>
      </dsp:txXfrm>
    </dsp:sp>
    <dsp:sp modelId="{7EB28E50-B816-40C2-AFEF-1D9B2434462E}">
      <dsp:nvSpPr>
        <dsp:cNvPr id="0" name=""/>
        <dsp:cNvSpPr/>
      </dsp:nvSpPr>
      <dsp:spPr>
        <a:xfrm rot="5400000">
          <a:off x="4554624" y="-289814"/>
          <a:ext cx="614394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目的達成への課題</a:t>
          </a:r>
          <a:endParaRPr kumimoji="1" lang="ja-JP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期待される効果</a:t>
          </a:r>
          <a:endParaRPr kumimoji="1" lang="ja-JP" altLang="en-US" sz="1500" kern="1200" dirty="0"/>
        </a:p>
      </dsp:txBody>
      <dsp:txXfrm rot="5400000">
        <a:off x="4554624" y="-289814"/>
        <a:ext cx="614394" cy="4575832"/>
      </dsp:txXfrm>
    </dsp:sp>
    <dsp:sp modelId="{006302FA-832F-4F9A-B4F3-988DE90FC5F5}">
      <dsp:nvSpPr>
        <dsp:cNvPr id="0" name=""/>
        <dsp:cNvSpPr/>
      </dsp:nvSpPr>
      <dsp:spPr>
        <a:xfrm>
          <a:off x="0" y="1614105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課題</a:t>
          </a:r>
          <a:endParaRPr kumimoji="1" lang="ja-JP" altLang="en-US" sz="3700" kern="1200" dirty="0"/>
        </a:p>
      </dsp:txBody>
      <dsp:txXfrm>
        <a:off x="0" y="1614105"/>
        <a:ext cx="2573905" cy="767993"/>
      </dsp:txXfrm>
    </dsp:sp>
    <dsp:sp modelId="{AA2381DD-8467-45B2-A957-A48F5FA4DCD5}">
      <dsp:nvSpPr>
        <dsp:cNvPr id="0" name=""/>
        <dsp:cNvSpPr/>
      </dsp:nvSpPr>
      <dsp:spPr>
        <a:xfrm rot="5400000">
          <a:off x="4547297" y="516578"/>
          <a:ext cx="629048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新たに発見した等式変換</a:t>
          </a:r>
          <a:endParaRPr kumimoji="1" lang="ja-JP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ja-JP" altLang="en-US" sz="1500" kern="1200" dirty="0" smtClean="0"/>
            <a:t>一見等しそうだが等しくない等式</a:t>
          </a:r>
          <a:endParaRPr kumimoji="1" lang="ja-JP" altLang="en-US" sz="1500" kern="1200" dirty="0"/>
        </a:p>
      </dsp:txBody>
      <dsp:txXfrm rot="5400000">
        <a:off x="4547297" y="516578"/>
        <a:ext cx="629048" cy="4575832"/>
      </dsp:txXfrm>
    </dsp:sp>
    <dsp:sp modelId="{54C6E4A7-7631-4F2D-A6A6-67D5CA3D0DB8}">
      <dsp:nvSpPr>
        <dsp:cNvPr id="0" name=""/>
        <dsp:cNvSpPr/>
      </dsp:nvSpPr>
      <dsp:spPr>
        <a:xfrm>
          <a:off x="0" y="2420498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成果</a:t>
          </a:r>
          <a:endParaRPr kumimoji="1" lang="ja-JP" altLang="en-US" sz="3700" kern="1200" dirty="0"/>
        </a:p>
      </dsp:txBody>
      <dsp:txXfrm>
        <a:off x="0" y="2420498"/>
        <a:ext cx="2573905" cy="767993"/>
      </dsp:txXfrm>
    </dsp:sp>
    <dsp:sp modelId="{6115AAED-ADC4-4B8B-992E-345F9C65586A}">
      <dsp:nvSpPr>
        <dsp:cNvPr id="0" name=""/>
        <dsp:cNvSpPr/>
      </dsp:nvSpPr>
      <dsp:spPr>
        <a:xfrm rot="5400000">
          <a:off x="4554624" y="1322971"/>
          <a:ext cx="614394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目的</a:t>
          </a:r>
          <a:endParaRPr kumimoji="1" lang="ja-JP" alt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成果</a:t>
          </a:r>
          <a:endParaRPr kumimoji="1" lang="ja-JP" altLang="en-US" sz="1500" kern="1200" dirty="0"/>
        </a:p>
      </dsp:txBody>
      <dsp:txXfrm rot="5400000">
        <a:off x="4554624" y="1322971"/>
        <a:ext cx="614394" cy="4575832"/>
      </dsp:txXfrm>
    </dsp:sp>
    <dsp:sp modelId="{B93E5CB7-0E0F-4B26-BAD4-C519F1C30961}">
      <dsp:nvSpPr>
        <dsp:cNvPr id="0" name=""/>
        <dsp:cNvSpPr/>
      </dsp:nvSpPr>
      <dsp:spPr>
        <a:xfrm>
          <a:off x="0" y="3226891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まとめ</a:t>
          </a:r>
          <a:endParaRPr kumimoji="1" lang="ja-JP" altLang="en-US" sz="3700" kern="1200" dirty="0"/>
        </a:p>
      </dsp:txBody>
      <dsp:txXfrm>
        <a:off x="0" y="3226891"/>
        <a:ext cx="2573905" cy="767993"/>
      </dsp:txXfrm>
    </dsp:sp>
    <dsp:sp modelId="{357070DF-FC4F-433B-8E37-D1F014612ABE}">
      <dsp:nvSpPr>
        <dsp:cNvPr id="0" name=""/>
        <dsp:cNvSpPr/>
      </dsp:nvSpPr>
      <dsp:spPr>
        <a:xfrm rot="5400000">
          <a:off x="4554624" y="2129365"/>
          <a:ext cx="614394" cy="457583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500" kern="1200" dirty="0" smtClean="0"/>
            <a:t>参考文献</a:t>
          </a:r>
          <a:endParaRPr kumimoji="1" lang="ja-JP" altLang="en-US" sz="1500" kern="1200" dirty="0"/>
        </a:p>
      </dsp:txBody>
      <dsp:txXfrm rot="5400000">
        <a:off x="4554624" y="2129365"/>
        <a:ext cx="614394" cy="4575832"/>
      </dsp:txXfrm>
    </dsp:sp>
    <dsp:sp modelId="{11F052A1-7F76-4C1D-8174-EC305F0DDCAF}">
      <dsp:nvSpPr>
        <dsp:cNvPr id="0" name=""/>
        <dsp:cNvSpPr/>
      </dsp:nvSpPr>
      <dsp:spPr>
        <a:xfrm>
          <a:off x="0" y="4033284"/>
          <a:ext cx="2573905" cy="76799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3700" kern="1200" dirty="0" smtClean="0"/>
            <a:t>参考文献</a:t>
          </a:r>
          <a:endParaRPr kumimoji="1" lang="ja-JP" altLang="en-US" sz="3700" kern="1200" dirty="0"/>
        </a:p>
      </dsp:txBody>
      <dsp:txXfrm>
        <a:off x="0" y="4033284"/>
        <a:ext cx="2573905" cy="7679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DF206B-9788-174F-8710-AD75F0306C86}">
      <dsp:nvSpPr>
        <dsp:cNvPr id="0" name=""/>
        <dsp:cNvSpPr/>
      </dsp:nvSpPr>
      <dsp:spPr>
        <a:xfrm>
          <a:off x="4113" y="0"/>
          <a:ext cx="1530405" cy="374091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背景</a:t>
          </a:r>
          <a:endParaRPr lang="ja-JP" altLang="en-US" sz="2000" kern="1200" dirty="0"/>
        </a:p>
      </dsp:txBody>
      <dsp:txXfrm>
        <a:off x="4113" y="0"/>
        <a:ext cx="1530405" cy="374091"/>
      </dsp:txXfrm>
    </dsp:sp>
    <dsp:sp modelId="{2DC91685-E8B9-BB43-9DC6-EC96FFA88997}">
      <dsp:nvSpPr>
        <dsp:cNvPr id="0" name=""/>
        <dsp:cNvSpPr/>
      </dsp:nvSpPr>
      <dsp:spPr>
        <a:xfrm>
          <a:off x="138147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目的</a:t>
          </a:r>
          <a:endParaRPr lang="ja-JP" altLang="en-US" sz="2000" kern="1200" dirty="0"/>
        </a:p>
      </dsp:txBody>
      <dsp:txXfrm>
        <a:off x="1381478" y="0"/>
        <a:ext cx="1530405" cy="374091"/>
      </dsp:txXfrm>
    </dsp:sp>
    <dsp:sp modelId="{670C9060-8BCB-4A41-997B-9B581CE7604E}">
      <dsp:nvSpPr>
        <dsp:cNvPr id="0" name=""/>
        <dsp:cNvSpPr/>
      </dsp:nvSpPr>
      <dsp:spPr>
        <a:xfrm>
          <a:off x="275884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課題</a:t>
          </a:r>
          <a:endParaRPr lang="ja-JP" altLang="en-US" sz="2000" kern="1200" dirty="0"/>
        </a:p>
      </dsp:txBody>
      <dsp:txXfrm>
        <a:off x="2758843" y="0"/>
        <a:ext cx="1530405" cy="374091"/>
      </dsp:txXfrm>
    </dsp:sp>
    <dsp:sp modelId="{FB369786-071D-284A-95F6-6B8E814990E5}">
      <dsp:nvSpPr>
        <dsp:cNvPr id="0" name=""/>
        <dsp:cNvSpPr/>
      </dsp:nvSpPr>
      <dsp:spPr>
        <a:xfrm>
          <a:off x="4136208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成果</a:t>
          </a:r>
          <a:endParaRPr lang="ja-JP" altLang="en-US" sz="2000" kern="1200" dirty="0"/>
        </a:p>
      </dsp:txBody>
      <dsp:txXfrm>
        <a:off x="4136208" y="0"/>
        <a:ext cx="1530405" cy="374091"/>
      </dsp:txXfrm>
    </dsp:sp>
    <dsp:sp modelId="{4356688F-5349-E14B-85CA-DB034435DFA8}">
      <dsp:nvSpPr>
        <dsp:cNvPr id="0" name=""/>
        <dsp:cNvSpPr/>
      </dsp:nvSpPr>
      <dsp:spPr>
        <a:xfrm>
          <a:off x="5513573" y="0"/>
          <a:ext cx="1530405" cy="374091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まとめ</a:t>
          </a:r>
          <a:endParaRPr lang="ja-JP" altLang="en-US" sz="2000" kern="1200" dirty="0"/>
        </a:p>
      </dsp:txBody>
      <dsp:txXfrm>
        <a:off x="5513573" y="0"/>
        <a:ext cx="1530405" cy="374091"/>
      </dsp:txXfrm>
    </dsp:sp>
    <dsp:sp modelId="{A7237F75-A813-1B40-B56F-167391B5EE06}">
      <dsp:nvSpPr>
        <dsp:cNvPr id="0" name=""/>
        <dsp:cNvSpPr/>
      </dsp:nvSpPr>
      <dsp:spPr>
        <a:xfrm>
          <a:off x="6890938" y="0"/>
          <a:ext cx="1530405" cy="374091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ja-JP" altLang="en-US" sz="2000" kern="1200" dirty="0" smtClean="0"/>
            <a:t>参考文献</a:t>
          </a:r>
          <a:endParaRPr lang="ja-JP" altLang="en-US" sz="2000" kern="1200" dirty="0"/>
        </a:p>
      </dsp:txBody>
      <dsp:txXfrm>
        <a:off x="6890938" y="0"/>
        <a:ext cx="1530405" cy="3740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F8B2F-F02A-4EF0-891E-3AF875A3D1AD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8AA11-26D0-4E62-9E33-BE848829B61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AA11-26D0-4E62-9E33-BE848829B61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DDFC-4636-4ECF-9D4B-F32EC09CD743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C4278-5F3F-47F2-A134-BF40B762D0C4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8D80-997F-4C6B-B84A-E7C460173E58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2B654-07A1-49F8-8764-68A0707C63EC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CC7-0FA5-479D-87BD-E2B830E2240D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DACA-2AA7-4D8F-860B-25BC9EEC8822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8518-0EC0-4191-BD9B-413A010E33C6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1212-2166-4925-A8ED-BCE8F3C23C29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4E05-484F-4AC4-AFCF-1963F1ED4983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25F04-2C69-4CAC-A034-F3BBEBF02624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8C46-EAEB-4F02-8553-BF7523861B67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2A1FD-7CBD-4D88-98BA-F98D7A392F9C}" type="datetime1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AAB4-2A66-5E4C-B635-930A219B6A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diagramLayout" Target="../diagrams/layout2.xml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diagramDrawing" Target="../diagrams/drawing2.xml"/><Relationship Id="rId19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diagramColors" Target="../diagrams/colors2.xml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diagramColors" Target="../diagrams/colors5.xml"/><Relationship Id="rId12" Type="http://schemas.openxmlformats.org/officeDocument/2006/relationships/image" Target="../media/image19.png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image" Target="../media/image18.png"/><Relationship Id="rId5" Type="http://schemas.openxmlformats.org/officeDocument/2006/relationships/diagramLayout" Target="../diagrams/layout5.xml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diagramData" Target="../diagrams/data5.xml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5.png"/><Relationship Id="rId7" Type="http://schemas.openxmlformats.org/officeDocument/2006/relationships/diagramColors" Target="../diagrams/colors6.xml"/><Relationship Id="rId12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image" Target="../media/image28.png"/><Relationship Id="rId5" Type="http://schemas.openxmlformats.org/officeDocument/2006/relationships/diagramLayout" Target="../diagrams/layout6.xml"/><Relationship Id="rId10" Type="http://schemas.openxmlformats.org/officeDocument/2006/relationships/image" Target="../media/image27.png"/><Relationship Id="rId4" Type="http://schemas.openxmlformats.org/officeDocument/2006/relationships/diagramData" Target="../diagrams/data6.xml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610600" cy="2804459"/>
          </a:xfrm>
          <a:ln>
            <a:noFill/>
          </a:ln>
          <a:effectLst/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r>
              <a:rPr kumimoji="1" lang="en-US" altLang="ja-JP" b="0" dirty="0" smtClean="0">
                <a:solidFill>
                  <a:schemeClr val="tx2"/>
                </a:solidFill>
              </a:rPr>
              <a:t/>
            </a:r>
            <a:br>
              <a:rPr kumimoji="1" lang="en-US" altLang="ja-JP" b="0" dirty="0" smtClean="0">
                <a:solidFill>
                  <a:schemeClr val="tx2"/>
                </a:solidFill>
              </a:rPr>
            </a:br>
            <a:r>
              <a:rPr kumimoji="1" lang="ja-JP" altLang="en-US" b="0" dirty="0" smtClean="0">
                <a:solidFill>
                  <a:schemeClr val="tx2"/>
                </a:solidFill>
              </a:rPr>
              <a:t>形式的に記述された</a:t>
            </a:r>
            <a:r>
              <a:rPr kumimoji="1" lang="en-US" altLang="ja-JP" b="0" dirty="0" smtClean="0">
                <a:solidFill>
                  <a:schemeClr val="tx2"/>
                </a:solidFill>
              </a:rPr>
              <a:t/>
            </a:r>
            <a:br>
              <a:rPr kumimoji="1" lang="en-US" altLang="ja-JP" b="0" dirty="0" smtClean="0">
                <a:solidFill>
                  <a:schemeClr val="tx2"/>
                </a:solidFill>
              </a:rPr>
            </a:br>
            <a:r>
              <a:rPr kumimoji="1" lang="ja-JP" altLang="en-US" b="0" dirty="0" smtClean="0">
                <a:solidFill>
                  <a:schemeClr val="tx2"/>
                </a:solidFill>
              </a:rPr>
              <a:t>金融取引契約の</a:t>
            </a:r>
            <a:r>
              <a:rPr lang="ja-JP" altLang="en-US" b="0" dirty="0" smtClean="0">
                <a:solidFill>
                  <a:schemeClr val="tx2"/>
                </a:solidFill>
              </a:rPr>
              <a:t>等式</a:t>
            </a:r>
            <a:r>
              <a:rPr kumimoji="1" lang="ja-JP" altLang="en-US" b="0" dirty="0" smtClean="0">
                <a:solidFill>
                  <a:schemeClr val="tx2"/>
                </a:solidFill>
              </a:rPr>
              <a:t>変換の正しさ</a:t>
            </a:r>
            <a:endParaRPr kumimoji="1" lang="ja-JP" altLang="en-US" b="0" dirty="0">
              <a:solidFill>
                <a:schemeClr val="tx2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7514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情報理工学部</a:t>
            </a:r>
            <a:r>
              <a:rPr kumimoji="1" lang="en-US" altLang="ja-JP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/>
            </a:r>
            <a:br>
              <a:rPr kumimoji="1" lang="en-US" altLang="ja-JP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</a:br>
            <a:r>
              <a:rPr kumimoji="1" lang="ja-JP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ソフトウェア工学科</a:t>
            </a:r>
            <a:r>
              <a:rPr kumimoji="1" lang="en-US" altLang="ja-JP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/>
            </a:r>
            <a:br>
              <a:rPr kumimoji="1" lang="en-US" altLang="ja-JP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</a:br>
            <a:r>
              <a:rPr kumimoji="1" lang="en-US" altLang="ja-JP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2010SE177 </a:t>
            </a:r>
            <a:r>
              <a:rPr kumimoji="1" lang="ja-JP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大薮 雅人</a:t>
            </a:r>
            <a:endParaRPr kumimoji="1" lang="en-US" altLang="ja-JP" dirty="0" smtClean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7200" y="3033059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kumimoji="1"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5791200" cy="1365250"/>
          </a:xfrm>
        </p:spPr>
        <p:txBody>
          <a:bodyPr/>
          <a:lstStyle/>
          <a:p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図表 8"/>
          <p:cNvGraphicFramePr/>
          <p:nvPr/>
        </p:nvGraphicFramePr>
        <p:xfrm>
          <a:off x="531222" y="1553753"/>
          <a:ext cx="7149738" cy="4802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正方形/長方形 82"/>
          <p:cNvSpPr/>
          <p:nvPr/>
        </p:nvSpPr>
        <p:spPr>
          <a:xfrm>
            <a:off x="327447" y="5368659"/>
            <a:ext cx="8538425" cy="81573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/>
          <p:cNvSpPr/>
          <p:nvPr/>
        </p:nvSpPr>
        <p:spPr>
          <a:xfrm>
            <a:off x="588706" y="3605334"/>
            <a:ext cx="6160437" cy="125969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9" name="図 58" descr="give_a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904" y="4073702"/>
            <a:ext cx="5229955" cy="31436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3142" y="3664786"/>
            <a:ext cx="5943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正方形/長方形 57"/>
          <p:cNvSpPr/>
          <p:nvPr/>
        </p:nvSpPr>
        <p:spPr>
          <a:xfrm>
            <a:off x="1049274" y="3663461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57200" y="0"/>
            <a:ext cx="8072846" cy="136525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形式的な金融取引契約の記述</a:t>
            </a:r>
            <a:r>
              <a:rPr lang="en-US" altLang="ja-JP" sz="2200" b="1" dirty="0" smtClean="0">
                <a:latin typeface="+mn-ea"/>
              </a:rPr>
              <a:t>[1]</a:t>
            </a:r>
            <a:endParaRPr kumimoji="1" lang="ja-JP" altLang="en-US" sz="2200" dirty="0"/>
          </a:p>
        </p:txBody>
      </p:sp>
      <p:cxnSp>
        <p:nvCxnSpPr>
          <p:cNvPr id="11" name="直線コネクタ 10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4826853" y="2155371"/>
            <a:ext cx="3250347" cy="231212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1" lang="en-US" altLang="ja-JP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1" lang="en-US" altLang="ja-JP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653142" y="4323806"/>
            <a:ext cx="7424058" cy="186058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1" lang="ja-JP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endParaRPr kumimoji="1" lang="en-US" altLang="ja-JP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1" lang="en-US" altLang="ja-JP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1" lang="en-US" altLang="ja-JP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155374" y="1489158"/>
            <a:ext cx="953588" cy="4702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435313" y="2963063"/>
            <a:ext cx="2194475" cy="4724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0"/>
          <p:cNvSpPr/>
          <p:nvPr/>
        </p:nvSpPr>
        <p:spPr>
          <a:xfrm>
            <a:off x="2782272" y="2958710"/>
            <a:ext cx="2194475" cy="4724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/>
          <p:cNvCxnSpPr>
            <a:stCxn id="13" idx="2"/>
            <a:endCxn id="19" idx="0"/>
          </p:cNvCxnSpPr>
          <p:nvPr/>
        </p:nvCxnSpPr>
        <p:spPr>
          <a:xfrm rot="5400000">
            <a:off x="1580539" y="1911434"/>
            <a:ext cx="1003642" cy="1099617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endCxn id="21" idx="0"/>
          </p:cNvCxnSpPr>
          <p:nvPr/>
        </p:nvCxnSpPr>
        <p:spPr>
          <a:xfrm>
            <a:off x="2697292" y="1959422"/>
            <a:ext cx="1182218" cy="999288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図 31" descr="an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303" y="1588724"/>
            <a:ext cx="571731" cy="285866"/>
          </a:xfrm>
          <a:prstGeom prst="rect">
            <a:avLst/>
          </a:prstGeom>
        </p:spPr>
      </p:pic>
      <p:cxnSp>
        <p:nvCxnSpPr>
          <p:cNvPr id="38" name="直線コネクタ 37"/>
          <p:cNvCxnSpPr>
            <a:stCxn id="13" idx="2"/>
            <a:endCxn id="39" idx="0"/>
          </p:cNvCxnSpPr>
          <p:nvPr/>
        </p:nvCxnSpPr>
        <p:spPr>
          <a:xfrm rot="16200000" flipH="1">
            <a:off x="3044886" y="1546702"/>
            <a:ext cx="215489" cy="1040925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角丸四角形 38"/>
          <p:cNvSpPr/>
          <p:nvPr/>
        </p:nvSpPr>
        <p:spPr>
          <a:xfrm>
            <a:off x="3196299" y="2174910"/>
            <a:ext cx="953588" cy="4702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 descr="giv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1992" y="2246910"/>
            <a:ext cx="562202" cy="314452"/>
          </a:xfrm>
          <a:prstGeom prst="rect">
            <a:avLst/>
          </a:prstGeom>
        </p:spPr>
      </p:pic>
      <p:cxnSp>
        <p:nvCxnSpPr>
          <p:cNvPr id="41" name="直線コネクタ 40"/>
          <p:cNvCxnSpPr>
            <a:stCxn id="39" idx="2"/>
            <a:endCxn id="21" idx="0"/>
          </p:cNvCxnSpPr>
          <p:nvPr/>
        </p:nvCxnSpPr>
        <p:spPr>
          <a:xfrm rot="16200000" flipH="1">
            <a:off x="3619533" y="2698732"/>
            <a:ext cx="313537" cy="206417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graphicFrame>
        <p:nvGraphicFramePr>
          <p:cNvPr id="48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54" name="図 53" descr="c01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7447" y="2547236"/>
            <a:ext cx="371625" cy="400212"/>
          </a:xfrm>
          <a:prstGeom prst="rect">
            <a:avLst/>
          </a:prstGeom>
        </p:spPr>
      </p:pic>
      <p:pic>
        <p:nvPicPr>
          <p:cNvPr id="55" name="図 54" descr="c02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76089" y="2655174"/>
            <a:ext cx="314452" cy="238221"/>
          </a:xfrm>
          <a:prstGeom prst="rect">
            <a:avLst/>
          </a:prstGeom>
        </p:spPr>
      </p:pic>
      <p:pic>
        <p:nvPicPr>
          <p:cNvPr id="56" name="図 55" descr="c03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72073" y="1564524"/>
            <a:ext cx="304923" cy="238221"/>
          </a:xfrm>
          <a:prstGeom prst="rect">
            <a:avLst/>
          </a:prstGeom>
        </p:spPr>
      </p:pic>
      <p:pic>
        <p:nvPicPr>
          <p:cNvPr id="57" name="図 56" descr="c04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77278" y="1545154"/>
            <a:ext cx="285866" cy="266808"/>
          </a:xfrm>
          <a:prstGeom prst="rect">
            <a:avLst/>
          </a:prstGeom>
        </p:spPr>
      </p:pic>
      <p:pic>
        <p:nvPicPr>
          <p:cNvPr id="61" name="図 60" descr="give_give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07106" y="4434601"/>
            <a:ext cx="2343477" cy="314369"/>
          </a:xfrm>
          <a:prstGeom prst="rect">
            <a:avLst/>
          </a:prstGeom>
        </p:spPr>
      </p:pic>
      <p:sp>
        <p:nvSpPr>
          <p:cNvPr id="62" name="正方形/長方形 61"/>
          <p:cNvSpPr/>
          <p:nvPr/>
        </p:nvSpPr>
        <p:spPr>
          <a:xfrm>
            <a:off x="2294658" y="3663461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953706" y="4058264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4047258" y="3710428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5279254" y="3663462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2195294" y="4004029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3769482" y="4004029"/>
            <a:ext cx="56220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4678425" y="4071327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5223451" y="4086765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1530624" y="4382349"/>
            <a:ext cx="805652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2560327" y="4434601"/>
            <a:ext cx="614724" cy="376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減算記号 35"/>
          <p:cNvSpPr/>
          <p:nvPr/>
        </p:nvSpPr>
        <p:spPr>
          <a:xfrm>
            <a:off x="1250671" y="3966713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加算記号 48"/>
          <p:cNvSpPr/>
          <p:nvPr/>
        </p:nvSpPr>
        <p:spPr>
          <a:xfrm>
            <a:off x="2521138" y="3605334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減算記号 72"/>
          <p:cNvSpPr/>
          <p:nvPr/>
        </p:nvSpPr>
        <p:spPr>
          <a:xfrm>
            <a:off x="3832789" y="3975420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減算記号 73"/>
          <p:cNvSpPr/>
          <p:nvPr/>
        </p:nvSpPr>
        <p:spPr>
          <a:xfrm>
            <a:off x="5439538" y="3975420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減算記号 74"/>
          <p:cNvSpPr/>
          <p:nvPr/>
        </p:nvSpPr>
        <p:spPr>
          <a:xfrm>
            <a:off x="1821087" y="4354247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減算記号 75"/>
          <p:cNvSpPr/>
          <p:nvPr/>
        </p:nvSpPr>
        <p:spPr>
          <a:xfrm>
            <a:off x="2591804" y="4354247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加算記号 76"/>
          <p:cNvSpPr/>
          <p:nvPr/>
        </p:nvSpPr>
        <p:spPr>
          <a:xfrm>
            <a:off x="1236608" y="3600978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加算記号 77"/>
          <p:cNvSpPr/>
          <p:nvPr/>
        </p:nvSpPr>
        <p:spPr>
          <a:xfrm>
            <a:off x="4254161" y="3600978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加算記号 78"/>
          <p:cNvSpPr/>
          <p:nvPr/>
        </p:nvSpPr>
        <p:spPr>
          <a:xfrm>
            <a:off x="5508209" y="3614041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加算記号 79"/>
          <p:cNvSpPr/>
          <p:nvPr/>
        </p:nvSpPr>
        <p:spPr>
          <a:xfrm>
            <a:off x="2438404" y="3979805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加算記号 80"/>
          <p:cNvSpPr/>
          <p:nvPr/>
        </p:nvSpPr>
        <p:spPr>
          <a:xfrm>
            <a:off x="4815870" y="3979805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2" name="図 71" descr="an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5412" y="3697365"/>
            <a:ext cx="571731" cy="285866"/>
          </a:xfrm>
          <a:prstGeom prst="rect">
            <a:avLst/>
          </a:prstGeom>
        </p:spPr>
      </p:pic>
      <p:pic>
        <p:nvPicPr>
          <p:cNvPr id="82" name="図 81" descr="giv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4941" y="4148765"/>
            <a:ext cx="562202" cy="314452"/>
          </a:xfrm>
          <a:prstGeom prst="rect">
            <a:avLst/>
          </a:prstGeom>
        </p:spPr>
      </p:pic>
      <p:sp>
        <p:nvSpPr>
          <p:cNvPr id="84" name="加算記号 83"/>
          <p:cNvSpPr/>
          <p:nvPr/>
        </p:nvSpPr>
        <p:spPr>
          <a:xfrm>
            <a:off x="8077200" y="3624941"/>
            <a:ext cx="455401" cy="44876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減算記号 85"/>
          <p:cNvSpPr/>
          <p:nvPr/>
        </p:nvSpPr>
        <p:spPr>
          <a:xfrm>
            <a:off x="8077200" y="4073702"/>
            <a:ext cx="455401" cy="470263"/>
          </a:xfrm>
          <a:prstGeom prst="mathMinus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557143" y="4089255"/>
            <a:ext cx="460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≒</a:t>
            </a:r>
            <a:endParaRPr kumimoji="1" lang="ja-JP" altLang="en-US" sz="2000" b="1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557143" y="3658176"/>
            <a:ext cx="460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≒</a:t>
            </a:r>
            <a:endParaRPr kumimoji="1" lang="ja-JP" altLang="en-US" sz="2000" b="1" dirty="0"/>
          </a:p>
        </p:txBody>
      </p:sp>
      <p:sp>
        <p:nvSpPr>
          <p:cNvPr id="99" name="下矢印 98"/>
          <p:cNvSpPr/>
          <p:nvPr/>
        </p:nvSpPr>
        <p:spPr>
          <a:xfrm>
            <a:off x="3391992" y="4930344"/>
            <a:ext cx="1286433" cy="373176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431074" y="5547413"/>
            <a:ext cx="840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形式的に記述された金融取引契約</a:t>
            </a:r>
            <a:r>
              <a:rPr lang="ja-JP" altLang="en-US" sz="2400" b="1" dirty="0" smtClean="0"/>
              <a:t>間の関係の</a:t>
            </a:r>
            <a:r>
              <a:rPr kumimoji="1" lang="ja-JP" altLang="en-US" sz="2400" b="1" dirty="0" smtClean="0"/>
              <a:t>正しさを示すこと</a:t>
            </a:r>
            <a:endParaRPr kumimoji="1" lang="en-US" altLang="ja-JP" sz="2400" b="1" dirty="0" smtClean="0"/>
          </a:p>
        </p:txBody>
      </p:sp>
      <p:pic>
        <p:nvPicPr>
          <p:cNvPr id="85" name="図 84" descr="c_1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29608" y="3055737"/>
            <a:ext cx="1991530" cy="304923"/>
          </a:xfrm>
          <a:prstGeom prst="rect">
            <a:avLst/>
          </a:prstGeom>
        </p:spPr>
      </p:pic>
      <p:pic>
        <p:nvPicPr>
          <p:cNvPr id="89" name="図 88" descr="c_2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80742" y="3046208"/>
            <a:ext cx="2020117" cy="314452"/>
          </a:xfrm>
          <a:prstGeom prst="rect">
            <a:avLst/>
          </a:prstGeom>
        </p:spPr>
      </p:pic>
      <p:pic>
        <p:nvPicPr>
          <p:cNvPr id="96" name="図 95" descr="c1,c2,c3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122498" y="1436906"/>
            <a:ext cx="2828572" cy="1514286"/>
          </a:xfrm>
          <a:prstGeom prst="rect">
            <a:avLst/>
          </a:prstGeom>
        </p:spPr>
      </p:pic>
      <p:pic>
        <p:nvPicPr>
          <p:cNvPr id="94" name="図 93" descr="c1,c2,c3,c4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122498" y="1436906"/>
            <a:ext cx="3285715" cy="1866667"/>
          </a:xfrm>
          <a:prstGeom prst="rect">
            <a:avLst/>
          </a:prstGeom>
        </p:spPr>
      </p:pic>
      <p:sp>
        <p:nvSpPr>
          <p:cNvPr id="98" name="テキスト ボックス 97"/>
          <p:cNvSpPr txBox="1"/>
          <p:nvPr/>
        </p:nvSpPr>
        <p:spPr>
          <a:xfrm>
            <a:off x="6994942" y="4810938"/>
            <a:ext cx="562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6602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60" grpId="0" animBg="1"/>
      <p:bldP spid="58" grpId="0" animBg="1"/>
      <p:bldP spid="58" grpId="1" animBg="1"/>
      <p:bldP spid="39" grpId="0" animBg="1"/>
      <p:bldP spid="62" grpId="0" animBg="1"/>
      <p:bldP spid="65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69" grpId="1" animBg="1"/>
      <p:bldP spid="70" grpId="0" animBg="1"/>
      <p:bldP spid="71" grpId="0" animBg="1"/>
      <p:bldP spid="36" grpId="0" animBg="1"/>
      <p:bldP spid="49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4" grpId="0" animBg="1"/>
      <p:bldP spid="84" grpId="1" animBg="1"/>
      <p:bldP spid="86" grpId="0" animBg="1"/>
      <p:bldP spid="86" grpId="1" animBg="1"/>
      <p:bldP spid="87" grpId="0"/>
      <p:bldP spid="88" grpId="0"/>
      <p:bldP spid="99" grpId="0" animBg="1"/>
      <p:bldP spid="101" grpId="0"/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128"/>
            <a:ext cx="5791200" cy="131712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現状と目的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80605"/>
            <a:ext cx="8425543" cy="4585063"/>
          </a:xfrm>
        </p:spPr>
        <p:txBody>
          <a:bodyPr>
            <a:normAutofit/>
          </a:bodyPr>
          <a:lstStyle/>
          <a:p>
            <a:r>
              <a:rPr lang="ja-JP" altLang="en-US" b="1" dirty="0" smtClean="0"/>
              <a:t>現状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800" dirty="0" smtClean="0"/>
              <a:t>契約の等式変換の一部は，紹介されている．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しかし，その正しさは示されていない．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1400" dirty="0" smtClean="0"/>
              <a:t>　</a:t>
            </a:r>
            <a:endParaRPr lang="en-US" altLang="ja-JP" sz="1400" dirty="0" smtClean="0"/>
          </a:p>
          <a:p>
            <a:r>
              <a:rPr lang="ja-JP" altLang="en-US" b="1" dirty="0" smtClean="0"/>
              <a:t>目的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800" dirty="0" smtClean="0">
                <a:latin typeface="+mn-ea"/>
              </a:rPr>
              <a:t>契約の等式変換を探索，関係の正しさを示し，</a:t>
            </a:r>
            <a:r>
              <a:rPr lang="en-US" altLang="ja-JP" sz="2800" dirty="0" smtClean="0">
                <a:latin typeface="+mn-ea"/>
              </a:rPr>
              <a:t/>
            </a:r>
            <a:br>
              <a:rPr lang="en-US" altLang="ja-JP" sz="2800" dirty="0" smtClean="0">
                <a:latin typeface="+mn-ea"/>
              </a:rPr>
            </a:br>
            <a:r>
              <a:rPr lang="ja-JP" altLang="en-US" sz="2800" dirty="0" smtClean="0">
                <a:latin typeface="+mn-ea"/>
              </a:rPr>
              <a:t>最適化に応用できる等式変換の例示をする．</a:t>
            </a:r>
            <a:endParaRPr lang="en-US" altLang="ja-JP" sz="2800" dirty="0" smtClean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graphicFrame>
        <p:nvGraphicFramePr>
          <p:cNvPr id="7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128"/>
            <a:ext cx="5791200" cy="131712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課題と期待される効果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580605"/>
            <a:ext cx="8425544" cy="4585063"/>
          </a:xfrm>
        </p:spPr>
        <p:txBody>
          <a:bodyPr>
            <a:normAutofit lnSpcReduction="10000"/>
          </a:bodyPr>
          <a:lstStyle/>
          <a:p>
            <a:r>
              <a:rPr lang="ja-JP" altLang="en-US" b="1" dirty="0" smtClean="0"/>
              <a:t>目的達成への課題</a:t>
            </a:r>
            <a:endParaRPr lang="en-US" altLang="ja-JP" b="1" dirty="0" smtClean="0"/>
          </a:p>
          <a:p>
            <a:pPr marL="964692" lvl="1" indent="-571500">
              <a:buFont typeface="+mj-lt"/>
              <a:buAutoNum type="romanLcPeriod"/>
            </a:pPr>
            <a:r>
              <a:rPr lang="ja-JP" altLang="en-US" dirty="0" smtClean="0"/>
              <a:t>金融取引契約の等式変換の探索</a:t>
            </a:r>
            <a:endParaRPr lang="en-US" altLang="ja-JP" dirty="0" smtClean="0"/>
          </a:p>
          <a:p>
            <a:pPr marL="964692" lvl="1" indent="-571500">
              <a:buFont typeface="+mj-lt"/>
              <a:buAutoNum type="romanLcPeriod"/>
            </a:pPr>
            <a:r>
              <a:rPr lang="ja-JP" altLang="en-US" dirty="0" smtClean="0"/>
              <a:t>発見した等式変換の論証</a:t>
            </a:r>
            <a:endParaRPr lang="en-US" altLang="ja-JP" dirty="0" smtClean="0"/>
          </a:p>
          <a:p>
            <a:pPr marL="964692" lvl="1" indent="-571500">
              <a:buFont typeface="+mj-lt"/>
              <a:buAutoNum type="romanLcPeriod"/>
            </a:pPr>
            <a:r>
              <a:rPr lang="ja-JP" altLang="en-US" dirty="0" smtClean="0"/>
              <a:t>契約の最適化に応用できる等式変換の例示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1500" dirty="0" smtClean="0"/>
              <a:t>　</a:t>
            </a:r>
            <a:r>
              <a:rPr lang="ja-JP" altLang="en-US" sz="1400" dirty="0" smtClean="0"/>
              <a:t>　</a:t>
            </a:r>
            <a:endParaRPr lang="en-US" altLang="ja-JP" sz="1400" dirty="0" smtClean="0"/>
          </a:p>
          <a:p>
            <a:r>
              <a:rPr lang="ja-JP" altLang="en-US" b="1" dirty="0" smtClean="0"/>
              <a:t>期待される効果</a:t>
            </a:r>
            <a:endParaRPr lang="en-US" altLang="ja-JP" b="1" dirty="0" smtClean="0"/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/>
              <a:t>より多くの形式的に記述された金融取引契約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の正しさを示すことができる．</a:t>
            </a:r>
            <a:endParaRPr lang="en-US" altLang="ja-JP" dirty="0" smtClean="0"/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/>
              <a:t>複雑な契約をより簡単な契約の組み合わせ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として表すことができる．</a:t>
            </a:r>
            <a:endParaRPr lang="en-US" altLang="ja-JP" dirty="0" smtClean="0"/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graphicFrame>
        <p:nvGraphicFramePr>
          <p:cNvPr id="7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775" y="2165440"/>
            <a:ext cx="429577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角丸四角形 44"/>
          <p:cNvSpPr/>
          <p:nvPr/>
        </p:nvSpPr>
        <p:spPr>
          <a:xfrm>
            <a:off x="4682550" y="3977150"/>
            <a:ext cx="3347831" cy="103913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4003274" y="2582107"/>
            <a:ext cx="4027107" cy="7941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88707" y="1496789"/>
            <a:ext cx="6844059" cy="5976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6492240" cy="133206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新たに発見した</a:t>
            </a:r>
            <a:r>
              <a:rPr lang="ja-JP" altLang="en-US" dirty="0" smtClean="0"/>
              <a:t>等式変換</a:t>
            </a:r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図 5" descr="and_or分配則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55" y="1593669"/>
            <a:ext cx="6496957" cy="400106"/>
          </a:xfrm>
          <a:prstGeom prst="rect">
            <a:avLst/>
          </a:prstGeom>
        </p:spPr>
      </p:pic>
      <p:cxnSp>
        <p:nvCxnSpPr>
          <p:cNvPr id="9" name="直線コネクタ 8"/>
          <p:cNvCxnSpPr/>
          <p:nvPr/>
        </p:nvCxnSpPr>
        <p:spPr>
          <a:xfrm>
            <a:off x="788205" y="3799815"/>
            <a:ext cx="250363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graphicFrame>
        <p:nvGraphicFramePr>
          <p:cNvPr id="2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84171" y="4056341"/>
            <a:ext cx="23050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01866" y="2301255"/>
            <a:ext cx="26384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45796" y="2310780"/>
            <a:ext cx="7905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" name="正方形/長方形 119"/>
          <p:cNvSpPr/>
          <p:nvPr/>
        </p:nvSpPr>
        <p:spPr>
          <a:xfrm>
            <a:off x="588707" y="5209351"/>
            <a:ext cx="6844059" cy="112087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6679317" y="5927607"/>
            <a:ext cx="923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etc…</a:t>
            </a:r>
            <a:endParaRPr kumimoji="1" lang="ja-JP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14332" y="2529855"/>
            <a:ext cx="387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kumimoji="1" lang="ja-JP" alt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14332" y="4201919"/>
            <a:ext cx="387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kumimoji="1" lang="ja-JP" alt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 rot="10800000" flipV="1">
            <a:off x="3461664" y="3376251"/>
            <a:ext cx="796835" cy="3240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下矢印 45"/>
          <p:cNvSpPr/>
          <p:nvPr/>
        </p:nvSpPr>
        <p:spPr>
          <a:xfrm rot="10800000">
            <a:off x="5891347" y="3484268"/>
            <a:ext cx="875211" cy="34666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146813" y="5274666"/>
            <a:ext cx="5753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801048" y="5925091"/>
            <a:ext cx="24574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14833" y="5595128"/>
            <a:ext cx="6477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091930" y="2669338"/>
            <a:ext cx="38862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131921" y="4674213"/>
            <a:ext cx="24669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加算記号 29"/>
          <p:cNvSpPr/>
          <p:nvPr/>
        </p:nvSpPr>
        <p:spPr>
          <a:xfrm>
            <a:off x="6145796" y="4290928"/>
            <a:ext cx="403232" cy="385719"/>
          </a:xfrm>
          <a:prstGeom prst="mathPlus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504" y="4741824"/>
            <a:ext cx="32289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正方形/長方形 60"/>
          <p:cNvSpPr/>
          <p:nvPr/>
        </p:nvSpPr>
        <p:spPr>
          <a:xfrm>
            <a:off x="4636663" y="5420849"/>
            <a:ext cx="3440538" cy="46166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658865" y="5420849"/>
            <a:ext cx="3011802" cy="46166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19685" y="3594230"/>
            <a:ext cx="7457515" cy="81573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588706" y="1496789"/>
            <a:ext cx="4955237" cy="5976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8229600" cy="133206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一見等しそうだが等しくない等式</a:t>
            </a:r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図 8" descr="give_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67" y="1650230"/>
            <a:ext cx="4591691" cy="304843"/>
          </a:xfrm>
          <a:prstGeom prst="rect">
            <a:avLst/>
          </a:prstGeom>
        </p:spPr>
      </p:pic>
      <p:sp>
        <p:nvSpPr>
          <p:cNvPr id="16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7</a:t>
            </a:fld>
            <a:endParaRPr kumimoji="1" lang="ja-JP" altLang="en-US" dirty="0"/>
          </a:p>
        </p:txBody>
      </p:sp>
      <p:graphicFrame>
        <p:nvGraphicFramePr>
          <p:cNvPr id="34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680147" y="3579193"/>
            <a:ext cx="73012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この結果は，左辺の契約と右辺の契約の現実世界での</a:t>
            </a:r>
            <a:r>
              <a:rPr kumimoji="1" lang="en-US" altLang="ja-JP" sz="2400" b="1" dirty="0" smtClean="0"/>
              <a:t/>
            </a:r>
            <a:br>
              <a:rPr kumimoji="1" lang="en-US" altLang="ja-JP" sz="2400" b="1" dirty="0" smtClean="0"/>
            </a:br>
            <a:r>
              <a:rPr kumimoji="1" lang="ja-JP" altLang="en-US" sz="2400" b="1" dirty="0" smtClean="0"/>
              <a:t>解釈が異なっている</a:t>
            </a:r>
            <a:r>
              <a:rPr lang="ja-JP" altLang="en-US" sz="2400" b="1" dirty="0" smtClean="0"/>
              <a:t>ことにも合致する．</a:t>
            </a:r>
            <a:endParaRPr kumimoji="1" lang="en-US" altLang="ja-JP" sz="2400" b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1771" y="2339455"/>
            <a:ext cx="4772288" cy="24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67434" y="2843922"/>
            <a:ext cx="25431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013183" y="2859434"/>
            <a:ext cx="25241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直線コネクタ 13"/>
          <p:cNvCxnSpPr/>
          <p:nvPr/>
        </p:nvCxnSpPr>
        <p:spPr>
          <a:xfrm>
            <a:off x="1894118" y="3162486"/>
            <a:ext cx="11642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6423427" y="3164935"/>
            <a:ext cx="11138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730115" y="5433912"/>
            <a:ext cx="3162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契約相手が選択する</a:t>
            </a:r>
            <a:endParaRPr kumimoji="1" lang="en-US" altLang="ja-JP" sz="2400" dirty="0" smtClean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623598" y="5433912"/>
            <a:ext cx="3610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契約の保有者が選択する</a:t>
            </a:r>
            <a:endParaRPr kumimoji="1" lang="en-US" altLang="ja-JP" sz="2400" dirty="0" smtClean="0"/>
          </a:p>
        </p:txBody>
      </p:sp>
      <p:sp>
        <p:nvSpPr>
          <p:cNvPr id="62" name="不等号 61"/>
          <p:cNvSpPr/>
          <p:nvPr/>
        </p:nvSpPr>
        <p:spPr>
          <a:xfrm>
            <a:off x="3788233" y="2809134"/>
            <a:ext cx="703773" cy="434655"/>
          </a:xfrm>
          <a:prstGeom prst="mathNotEqua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413881" y="4777475"/>
            <a:ext cx="3524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直線矢印コネクタ 45"/>
          <p:cNvCxnSpPr>
            <a:stCxn id="57" idx="0"/>
          </p:cNvCxnSpPr>
          <p:nvPr/>
        </p:nvCxnSpPr>
        <p:spPr>
          <a:xfrm rot="16200000" flipV="1">
            <a:off x="5960557" y="4965693"/>
            <a:ext cx="316324" cy="620114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57" idx="0"/>
          </p:cNvCxnSpPr>
          <p:nvPr/>
        </p:nvCxnSpPr>
        <p:spPr>
          <a:xfrm rot="5400000" flipH="1" flipV="1">
            <a:off x="6672797" y="4861163"/>
            <a:ext cx="328728" cy="81677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56" idx="0"/>
          </p:cNvCxnSpPr>
          <p:nvPr/>
        </p:nvCxnSpPr>
        <p:spPr>
          <a:xfrm rot="16200000" flipV="1">
            <a:off x="2053466" y="5175954"/>
            <a:ext cx="316324" cy="19959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stCxn id="56" idx="0"/>
          </p:cNvCxnSpPr>
          <p:nvPr/>
        </p:nvCxnSpPr>
        <p:spPr>
          <a:xfrm rot="5400000" flipH="1" flipV="1">
            <a:off x="2484848" y="4931753"/>
            <a:ext cx="328735" cy="675585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072644" y="5039861"/>
            <a:ext cx="252545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2913025" y="5039861"/>
            <a:ext cx="252545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5442886" y="5052924"/>
            <a:ext cx="80116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6849334" y="5061631"/>
            <a:ext cx="80116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不等号 73"/>
          <p:cNvSpPr/>
          <p:nvPr/>
        </p:nvSpPr>
        <p:spPr>
          <a:xfrm>
            <a:off x="3788233" y="5432531"/>
            <a:ext cx="703773" cy="434655"/>
          </a:xfrm>
          <a:prstGeom prst="mathNotEqua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0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8128"/>
            <a:ext cx="5791200" cy="1317121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80606"/>
            <a:ext cx="8229600" cy="4319451"/>
          </a:xfrm>
        </p:spPr>
        <p:txBody>
          <a:bodyPr>
            <a:normAutofit/>
          </a:bodyPr>
          <a:lstStyle/>
          <a:p>
            <a:r>
              <a:rPr lang="ja-JP" altLang="en-US" b="1" dirty="0" smtClean="0">
                <a:latin typeface="+mj-ea"/>
                <a:ea typeface="+mj-ea"/>
              </a:rPr>
              <a:t>目的</a:t>
            </a:r>
            <a:r>
              <a:rPr lang="en-US" altLang="ja-JP" b="1" dirty="0" smtClean="0">
                <a:latin typeface="+mj-ea"/>
                <a:ea typeface="+mj-ea"/>
              </a:rPr>
              <a:t/>
            </a:r>
            <a:br>
              <a:rPr lang="en-US" altLang="ja-JP" b="1" dirty="0" smtClean="0">
                <a:latin typeface="+mj-ea"/>
                <a:ea typeface="+mj-ea"/>
              </a:rPr>
            </a:br>
            <a:r>
              <a:rPr lang="ja-JP" altLang="en-US" sz="2800" dirty="0" smtClean="0">
                <a:latin typeface="+mn-ea"/>
              </a:rPr>
              <a:t>契約の等式変換を探索，関係の正しさを示し，</a:t>
            </a:r>
            <a:r>
              <a:rPr lang="en-US" altLang="ja-JP" sz="2800" dirty="0" smtClean="0">
                <a:latin typeface="+mn-ea"/>
              </a:rPr>
              <a:t/>
            </a:r>
            <a:br>
              <a:rPr lang="en-US" altLang="ja-JP" sz="2800" dirty="0" smtClean="0">
                <a:latin typeface="+mn-ea"/>
              </a:rPr>
            </a:br>
            <a:r>
              <a:rPr lang="ja-JP" altLang="en-US" sz="2800" dirty="0" smtClean="0">
                <a:latin typeface="+mn-ea"/>
              </a:rPr>
              <a:t>最適化に応用できる等式変換の例示をする．</a:t>
            </a:r>
            <a:endParaRPr lang="en-US" altLang="ja-JP" sz="2800" dirty="0" smtClean="0">
              <a:latin typeface="+mn-ea"/>
            </a:endParaRPr>
          </a:p>
          <a:p>
            <a:r>
              <a:rPr lang="ja-JP" altLang="en-US" b="1" dirty="0" smtClean="0">
                <a:latin typeface="+mj-ea"/>
                <a:ea typeface="+mj-ea"/>
              </a:rPr>
              <a:t>成果</a:t>
            </a:r>
            <a:endParaRPr lang="en-US" altLang="ja-JP" b="1" dirty="0" smtClean="0">
              <a:latin typeface="+mj-ea"/>
              <a:ea typeface="+mj-ea"/>
            </a:endParaRPr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>
                <a:latin typeface="+mn-ea"/>
              </a:rPr>
              <a:t>いくつかの等式変換の正しさの保証</a:t>
            </a:r>
            <a:endParaRPr lang="en-US" altLang="ja-JP" dirty="0" smtClean="0">
              <a:latin typeface="+mn-ea"/>
            </a:endParaRPr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>
                <a:latin typeface="+mn-ea"/>
              </a:rPr>
              <a:t>一見等しそうだが等しくない等式の論証</a:t>
            </a:r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>
                <a:latin typeface="+mn-ea"/>
              </a:rPr>
              <a:t>契約の最適化に応用できる等式変換の例示</a:t>
            </a:r>
            <a:endParaRPr lang="en-US" altLang="ja-JP" dirty="0" smtClean="0">
              <a:latin typeface="+mn-ea"/>
            </a:endParaRPr>
          </a:p>
          <a:p>
            <a:pPr lvl="1">
              <a:buFont typeface="Calibri" pitchFamily="34" charset="0"/>
              <a:buChar char="-"/>
            </a:pPr>
            <a:r>
              <a:rPr lang="ja-JP" altLang="en-US" dirty="0" smtClean="0">
                <a:latin typeface="+mn-ea"/>
              </a:rPr>
              <a:t>複雑な契約の簡約化</a:t>
            </a:r>
            <a:endParaRPr lang="en-US" altLang="ja-JP" dirty="0" smtClean="0">
              <a:latin typeface="+mn-ea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  <p:graphicFrame>
        <p:nvGraphicFramePr>
          <p:cNvPr id="11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507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3189"/>
            <a:ext cx="5791200" cy="1332060"/>
          </a:xfrm>
        </p:spPr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[1] Jones, S. P.,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Eber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, J-M. and </a:t>
            </a:r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Sewaed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J.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: Composing contracts: an adventure in financial engineering Functional Pearl. </a:t>
            </a:r>
            <a:r>
              <a:rPr kumimoji="1" lang="en-US" altLang="ja-JP" sz="2800" i="1" dirty="0" smtClean="0">
                <a:latin typeface="Times New Roman" pitchFamily="18" charset="0"/>
                <a:cs typeface="Times New Roman" pitchFamily="18" charset="0"/>
              </a:rPr>
              <a:t>ACM SIGPLAN Notices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, Vol.35, No.9, pp.280-292 (2000).</a:t>
            </a:r>
          </a:p>
          <a:p>
            <a:pPr>
              <a:buNone/>
            </a:pPr>
            <a:r>
              <a:rPr lang="nl-NL" altLang="ja-JP" sz="2800" dirty="0" smtClean="0">
                <a:latin typeface="Times New Roman" pitchFamily="18" charset="0"/>
                <a:cs typeface="Times New Roman" pitchFamily="18" charset="0"/>
              </a:rPr>
              <a:t>[2] Anton van Straaten: Composing Contracts, </a:t>
            </a:r>
          </a:p>
          <a:p>
            <a:pPr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available from  &lt;http://contracts.scheming.org/Contracts.html&gt; (accessed 2013-11-01).</a:t>
            </a:r>
            <a:endParaRPr kumimoji="1" lang="ja-JP" alt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 flipV="1">
            <a:off x="457200" y="1365249"/>
            <a:ext cx="7620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749143" y="6356350"/>
            <a:ext cx="2133600" cy="365125"/>
          </a:xfrm>
        </p:spPr>
        <p:txBody>
          <a:bodyPr/>
          <a:lstStyle/>
          <a:p>
            <a:fld id="{0056AAB4-2A66-5E4C-B635-930A219B6A4D}" type="slidenum">
              <a:rPr kumimoji="1" lang="ja-JP" altLang="en-US" smtClean="0"/>
              <a:pPr/>
              <a:t>9</a:t>
            </a:fld>
            <a:endParaRPr kumimoji="1" lang="ja-JP" altLang="en-US" dirty="0"/>
          </a:p>
        </p:txBody>
      </p:sp>
      <p:graphicFrame>
        <p:nvGraphicFramePr>
          <p:cNvPr id="10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3758922"/>
              </p:ext>
            </p:extLst>
          </p:nvPr>
        </p:nvGraphicFramePr>
        <p:xfrm>
          <a:off x="104588" y="6389272"/>
          <a:ext cx="8425458" cy="374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9077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17058</TotalTime>
  <Words>277</Words>
  <Application>Microsoft Office PowerPoint</Application>
  <PresentationFormat>画面に合わせる (4:3)</PresentationFormat>
  <Paragraphs>106</Paragraphs>
  <Slides>9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テーマ</vt:lpstr>
      <vt:lpstr> 形式的に記述された 金融取引契約の等式変換の正しさ</vt:lpstr>
      <vt:lpstr>目次</vt:lpstr>
      <vt:lpstr>形式的な金融取引契約の記述[1]</vt:lpstr>
      <vt:lpstr>現状と目的</vt:lpstr>
      <vt:lpstr>課題と期待される効果</vt:lpstr>
      <vt:lpstr>新たに発見した等式変換</vt:lpstr>
      <vt:lpstr>一見等しそうだが等しくない等式</vt:lpstr>
      <vt:lpstr>まとめ</vt:lpstr>
      <vt:lpstr>参考文献</vt:lpstr>
    </vt:vector>
  </TitlesOfParts>
  <Company>南山大学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豊田 丈晃</dc:creator>
  <cp:lastModifiedBy>10se177</cp:lastModifiedBy>
  <cp:revision>485</cp:revision>
  <dcterms:created xsi:type="dcterms:W3CDTF">2013-05-03T02:22:02Z</dcterms:created>
  <dcterms:modified xsi:type="dcterms:W3CDTF">2014-01-16T01:20:53Z</dcterms:modified>
</cp:coreProperties>
</file>