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9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4" r:id="rId3"/>
    <p:sldId id="259" r:id="rId4"/>
    <p:sldId id="269" r:id="rId5"/>
    <p:sldId id="270" r:id="rId6"/>
    <p:sldId id="271" r:id="rId7"/>
    <p:sldId id="268" r:id="rId8"/>
    <p:sldId id="262" r:id="rId9"/>
    <p:sldId id="263" r:id="rId10"/>
  </p:sldIdLst>
  <p:sldSz cx="9144000" cy="6858000" type="screen4x3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タイトル" id="{D34EBDE5-C9AE-C843-AE72-16C5661B5BFF}">
          <p14:sldIdLst>
            <p14:sldId id="256"/>
          </p14:sldIdLst>
        </p14:section>
        <p14:section name="目次" id="{D2DFB402-0848-E040-A6F6-7119AFFC8A2E}">
          <p14:sldIdLst>
            <p14:sldId id="257"/>
          </p14:sldIdLst>
        </p14:section>
        <p14:section name="背景" id="{2378D53B-5431-DE42-ACBF-A92121F678DA}">
          <p14:sldIdLst>
            <p14:sldId id="258"/>
          </p14:sldIdLst>
        </p14:section>
        <p14:section name="目的" id="{64B4C148-D77E-5A4C-A7FA-489FCC0811BA}">
          <p14:sldIdLst>
            <p14:sldId id="259"/>
          </p14:sldIdLst>
        </p14:section>
        <p14:section name="関連研究" id="{652D9813-ADE9-504C-A12E-824DE9BF42D2}">
          <p14:sldIdLst>
            <p14:sldId id="260"/>
          </p14:sldIdLst>
        </p14:section>
        <p14:section name="結果" id="{CC2E04E3-99B5-8A41-9A55-D5F125AEE1B7}">
          <p14:sldIdLst>
            <p14:sldId id="261"/>
          </p14:sldIdLst>
        </p14:section>
        <p14:section name="まとめ" id="{953928A1-2756-7649-B869-1096EAFAA707}">
          <p14:sldIdLst>
            <p14:sldId id="262"/>
          </p14:sldIdLst>
        </p14:section>
        <p14:section name="参考文献" id="{3B6FEF9A-D9AA-9F45-9A09-C146566F8004}">
          <p14:sldIdLst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491A"/>
    <a:srgbClr val="D1282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07" autoAdjust="0"/>
    <p:restoredTop sz="94637" autoAdjust="0"/>
  </p:normalViewPr>
  <p:slideViewPr>
    <p:cSldViewPr snapToGrid="0" snapToObjects="1">
      <p:cViewPr varScale="1">
        <p:scale>
          <a:sx n="66" d="100"/>
          <a:sy n="66" d="100"/>
        </p:scale>
        <p:origin x="-2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110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26EB22F7-E3BA-2245-ABFC-D91092E337D1}">
      <dgm:prSet phldrT="[テキスト]"/>
      <dgm:spPr>
        <a:solidFill>
          <a:srgbClr val="00B0F0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smtClean="0"/>
            <a:t>関連研究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smtClean="0"/>
            <a:t>目的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smtClean="0"/>
            <a:t>設計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F339945C-E214-44E4-8C4C-5093A93BE660}" type="presOf" srcId="{C587B749-D366-C741-82AD-80C14466CDBB}" destId="{FB369786-071D-284A-95F6-6B8E814990E5}" srcOrd="0" destOrd="0" presId="urn:microsoft.com/office/officeart/2005/8/layout/chevron1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C7BAF74A-B199-43B6-B3C3-6E487DDC575A}" type="presOf" srcId="{26EB22F7-E3BA-2245-ABFC-D91092E337D1}" destId="{E3DF206B-9788-174F-8710-AD75F0306C86}" srcOrd="0" destOrd="0" presId="urn:microsoft.com/office/officeart/2005/8/layout/chevron1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60F0F881-779E-4D91-8323-6B180299F847}" type="presOf" srcId="{520DE83F-7C54-4646-8D05-CC42BB7422CD}" destId="{2DC91685-E8B9-BB43-9DC6-EC96FFA88997}" srcOrd="0" destOrd="0" presId="urn:microsoft.com/office/officeart/2005/8/layout/chevron1"/>
    <dgm:cxn modelId="{77C20AB6-F679-4881-9552-3DD95FF73AE1}" type="presOf" srcId="{304E4922-694C-3243-825D-FCCB927973D8}" destId="{85931302-7A80-A34C-BA22-F532288A04DB}" srcOrd="0" destOrd="0" presId="urn:microsoft.com/office/officeart/2005/8/layout/chevron1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A97538E4-D1BB-4240-9532-911E773D4403}" type="presOf" srcId="{0EC83A94-A51A-174E-947E-A83AEC4676C4}" destId="{A7237F75-A813-1B40-B56F-167391B5EE06}" srcOrd="0" destOrd="0" presId="urn:microsoft.com/office/officeart/2005/8/layout/chevron1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BBF0DB7C-558A-44AE-A9FB-60288E8360B8}" type="presOf" srcId="{DF403EDF-F0B4-3740-B1F3-C627C3BF0E41}" destId="{4356688F-5349-E14B-85CA-DB034435DFA8}" srcOrd="0" destOrd="0" presId="urn:microsoft.com/office/officeart/2005/8/layout/chevron1"/>
    <dgm:cxn modelId="{0D373F62-76DE-42FE-BDF2-5CEE01FAF19A}" type="presOf" srcId="{FC8BA9CA-08A7-7B45-9B70-ECD74D4D6648}" destId="{670C9060-8BCB-4A41-997B-9B581CE7604E}" srcOrd="0" destOrd="0" presId="urn:microsoft.com/office/officeart/2005/8/layout/chevron1"/>
    <dgm:cxn modelId="{91104002-04D3-423C-A197-AD76D6A3A290}" type="presParOf" srcId="{85931302-7A80-A34C-BA22-F532288A04DB}" destId="{E3DF206B-9788-174F-8710-AD75F0306C86}" srcOrd="0" destOrd="0" presId="urn:microsoft.com/office/officeart/2005/8/layout/chevron1"/>
    <dgm:cxn modelId="{49EDD1EF-9ACD-4EC1-AF13-030C867C00B6}" type="presParOf" srcId="{85931302-7A80-A34C-BA22-F532288A04DB}" destId="{CB7505D4-408A-4A4F-95C1-0816A5D05D75}" srcOrd="1" destOrd="0" presId="urn:microsoft.com/office/officeart/2005/8/layout/chevron1"/>
    <dgm:cxn modelId="{85F52783-44C8-4F3D-841C-0629E98C0E9D}" type="presParOf" srcId="{85931302-7A80-A34C-BA22-F532288A04DB}" destId="{2DC91685-E8B9-BB43-9DC6-EC96FFA88997}" srcOrd="2" destOrd="0" presId="urn:microsoft.com/office/officeart/2005/8/layout/chevron1"/>
    <dgm:cxn modelId="{67F0F61A-2F55-4CDC-BD01-083456E49CEB}" type="presParOf" srcId="{85931302-7A80-A34C-BA22-F532288A04DB}" destId="{72CE167A-C791-AF4A-8B13-B54578C73B12}" srcOrd="3" destOrd="0" presId="urn:microsoft.com/office/officeart/2005/8/layout/chevron1"/>
    <dgm:cxn modelId="{F78F16ED-6A94-44D6-91D7-38A29AAB4F39}" type="presParOf" srcId="{85931302-7A80-A34C-BA22-F532288A04DB}" destId="{670C9060-8BCB-4A41-997B-9B581CE7604E}" srcOrd="4" destOrd="0" presId="urn:microsoft.com/office/officeart/2005/8/layout/chevron1"/>
    <dgm:cxn modelId="{E8A3C693-E465-436D-BB1B-AB5C6B1FF6C7}" type="presParOf" srcId="{85931302-7A80-A34C-BA22-F532288A04DB}" destId="{24C71BE1-BE9C-5B48-92DF-D785D10B5C29}" srcOrd="5" destOrd="0" presId="urn:microsoft.com/office/officeart/2005/8/layout/chevron1"/>
    <dgm:cxn modelId="{506C1F59-F164-4B2B-AFCD-FD2C9711F865}" type="presParOf" srcId="{85931302-7A80-A34C-BA22-F532288A04DB}" destId="{FB369786-071D-284A-95F6-6B8E814990E5}" srcOrd="6" destOrd="0" presId="urn:microsoft.com/office/officeart/2005/8/layout/chevron1"/>
    <dgm:cxn modelId="{9F46389A-1385-47B0-90E2-E92CB17F830B}" type="presParOf" srcId="{85931302-7A80-A34C-BA22-F532288A04DB}" destId="{148DA764-411E-CF46-978D-F45CDEDDBA46}" srcOrd="7" destOrd="0" presId="urn:microsoft.com/office/officeart/2005/8/layout/chevron1"/>
    <dgm:cxn modelId="{D6BE11D0-F6BE-410E-8B42-DBD1E9F498E0}" type="presParOf" srcId="{85931302-7A80-A34C-BA22-F532288A04DB}" destId="{4356688F-5349-E14B-85CA-DB034435DFA8}" srcOrd="8" destOrd="0" presId="urn:microsoft.com/office/officeart/2005/8/layout/chevron1"/>
    <dgm:cxn modelId="{CB754C37-03EF-4BCF-A960-8D095560C820}" type="presParOf" srcId="{85931302-7A80-A34C-BA22-F532288A04DB}" destId="{C3D19D81-0C46-6249-A74F-D2307585E83B}" srcOrd="9" destOrd="0" presId="urn:microsoft.com/office/officeart/2005/8/layout/chevron1"/>
    <dgm:cxn modelId="{04FA9B65-6107-4568-AD35-28A559F31B66}" type="presParOf" srcId="{85931302-7A80-A34C-BA22-F532288A04DB}" destId="{A7237F75-A813-1B40-B56F-167391B5EE06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26EB22F7-E3BA-2245-ABFC-D91092E337D1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>
        <a:solidFill>
          <a:srgbClr val="00B0F0"/>
        </a:solidFill>
      </dgm:spPr>
      <dgm:t>
        <a:bodyPr/>
        <a:lstStyle/>
        <a:p>
          <a:r>
            <a:rPr lang="ja-JP" altLang="en-US" smtClean="0"/>
            <a:t>関連研究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smtClean="0"/>
            <a:t>目的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smtClean="0"/>
            <a:t>設計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4252C6AA-6148-D24C-A03B-6F0E92704A59}" type="presOf" srcId="{FC8BA9CA-08A7-7B45-9B70-ECD74D4D6648}" destId="{670C9060-8BCB-4A41-997B-9B581CE7604E}" srcOrd="0" destOrd="0" presId="urn:microsoft.com/office/officeart/2005/8/layout/chevron1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B41059AF-C473-9841-BFAC-978C8659BDF7}" type="presOf" srcId="{0EC83A94-A51A-174E-947E-A83AEC4676C4}" destId="{A7237F75-A813-1B40-B56F-167391B5EE06}" srcOrd="0" destOrd="0" presId="urn:microsoft.com/office/officeart/2005/8/layout/chevron1"/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F3AEDB99-C551-4A4E-99D5-49F8EA0F1A5A}" type="presOf" srcId="{DF403EDF-F0B4-3740-B1F3-C627C3BF0E41}" destId="{4356688F-5349-E14B-85CA-DB034435DFA8}" srcOrd="0" destOrd="0" presId="urn:microsoft.com/office/officeart/2005/8/layout/chevron1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87F0E8ED-9D0B-2844-800B-0A3C6261EAF2}" type="presOf" srcId="{520DE83F-7C54-4646-8D05-CC42BB7422CD}" destId="{2DC91685-E8B9-BB43-9DC6-EC96FFA88997}" srcOrd="0" destOrd="0" presId="urn:microsoft.com/office/officeart/2005/8/layout/chevron1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5F843E8B-296E-3047-AD16-E559736C8E87}" type="presOf" srcId="{26EB22F7-E3BA-2245-ABFC-D91092E337D1}" destId="{E3DF206B-9788-174F-8710-AD75F0306C86}" srcOrd="0" destOrd="0" presId="urn:microsoft.com/office/officeart/2005/8/layout/chevron1"/>
    <dgm:cxn modelId="{CDE2826B-D88A-0642-8EF1-2067E191A800}" type="presOf" srcId="{C587B749-D366-C741-82AD-80C14466CDBB}" destId="{FB369786-071D-284A-95F6-6B8E814990E5}" srcOrd="0" destOrd="0" presId="urn:microsoft.com/office/officeart/2005/8/layout/chevron1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1E46C5D0-36FD-724B-A9C4-400ACD9795F6}" type="presOf" srcId="{304E4922-694C-3243-825D-FCCB927973D8}" destId="{85931302-7A80-A34C-BA22-F532288A04DB}" srcOrd="0" destOrd="0" presId="urn:microsoft.com/office/officeart/2005/8/layout/chevron1"/>
    <dgm:cxn modelId="{FE046CDA-9CA1-FD4F-9373-7F1D8E9D97F5}" type="presParOf" srcId="{85931302-7A80-A34C-BA22-F532288A04DB}" destId="{E3DF206B-9788-174F-8710-AD75F0306C86}" srcOrd="0" destOrd="0" presId="urn:microsoft.com/office/officeart/2005/8/layout/chevron1"/>
    <dgm:cxn modelId="{0CD01689-A298-314E-85EE-D00A31C45A81}" type="presParOf" srcId="{85931302-7A80-A34C-BA22-F532288A04DB}" destId="{CB7505D4-408A-4A4F-95C1-0816A5D05D75}" srcOrd="1" destOrd="0" presId="urn:microsoft.com/office/officeart/2005/8/layout/chevron1"/>
    <dgm:cxn modelId="{48A3B4FD-B44B-A146-A346-31624456B86F}" type="presParOf" srcId="{85931302-7A80-A34C-BA22-F532288A04DB}" destId="{2DC91685-E8B9-BB43-9DC6-EC96FFA88997}" srcOrd="2" destOrd="0" presId="urn:microsoft.com/office/officeart/2005/8/layout/chevron1"/>
    <dgm:cxn modelId="{78B976CC-D964-3340-BAEF-82B16CFB6F56}" type="presParOf" srcId="{85931302-7A80-A34C-BA22-F532288A04DB}" destId="{72CE167A-C791-AF4A-8B13-B54578C73B12}" srcOrd="3" destOrd="0" presId="urn:microsoft.com/office/officeart/2005/8/layout/chevron1"/>
    <dgm:cxn modelId="{0FDF4F0D-D6B0-D64A-8BF1-FE7C8B49C4BC}" type="presParOf" srcId="{85931302-7A80-A34C-BA22-F532288A04DB}" destId="{670C9060-8BCB-4A41-997B-9B581CE7604E}" srcOrd="4" destOrd="0" presId="urn:microsoft.com/office/officeart/2005/8/layout/chevron1"/>
    <dgm:cxn modelId="{645395FF-DD03-E247-82DF-20EAE2E02B60}" type="presParOf" srcId="{85931302-7A80-A34C-BA22-F532288A04DB}" destId="{24C71BE1-BE9C-5B48-92DF-D785D10B5C29}" srcOrd="5" destOrd="0" presId="urn:microsoft.com/office/officeart/2005/8/layout/chevron1"/>
    <dgm:cxn modelId="{2BC6D1A6-E3DD-AE4A-9F15-B95DAEBC5E23}" type="presParOf" srcId="{85931302-7A80-A34C-BA22-F532288A04DB}" destId="{FB369786-071D-284A-95F6-6B8E814990E5}" srcOrd="6" destOrd="0" presId="urn:microsoft.com/office/officeart/2005/8/layout/chevron1"/>
    <dgm:cxn modelId="{0193E4AE-73C8-9C4B-A86E-697E5646984A}" type="presParOf" srcId="{85931302-7A80-A34C-BA22-F532288A04DB}" destId="{148DA764-411E-CF46-978D-F45CDEDDBA46}" srcOrd="7" destOrd="0" presId="urn:microsoft.com/office/officeart/2005/8/layout/chevron1"/>
    <dgm:cxn modelId="{3C18B70E-EF80-5142-98F8-2BA7BB9432B4}" type="presParOf" srcId="{85931302-7A80-A34C-BA22-F532288A04DB}" destId="{4356688F-5349-E14B-85CA-DB034435DFA8}" srcOrd="8" destOrd="0" presId="urn:microsoft.com/office/officeart/2005/8/layout/chevron1"/>
    <dgm:cxn modelId="{5C4FC4F3-CD92-4D41-98E2-D2467D3EDB34}" type="presParOf" srcId="{85931302-7A80-A34C-BA22-F532288A04DB}" destId="{C3D19D81-0C46-6249-A74F-D2307585E83B}" srcOrd="9" destOrd="0" presId="urn:microsoft.com/office/officeart/2005/8/layout/chevron1"/>
    <dgm:cxn modelId="{112DCB79-C701-CC49-A165-F60BCDD8D1D8}" type="presParOf" srcId="{85931302-7A80-A34C-BA22-F532288A04DB}" destId="{A7237F75-A813-1B40-B56F-167391B5EE06}" srcOrd="10" destOrd="0" presId="urn:microsoft.com/office/officeart/2005/8/layout/chevron1"/>
  </dgm:cxnLst>
  <dgm:bg/>
  <dgm:whole/>
  <dgm:extLst>
    <a:ext uri="{C62137D5-CB1D-491B-B009-E17868A290BF}">
      <dgm14:recolorImg xmlns:dgm14="http://schemas.microsoft.com/office/drawing/2010/diagram" xmlns="" val="1"/>
    </a:ex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26EB22F7-E3BA-2245-ABFC-D91092E337D1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smtClean="0"/>
            <a:t>関連研究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>
        <a:solidFill>
          <a:srgbClr val="00B0F0"/>
        </a:solidFill>
      </dgm:spPr>
      <dgm:t>
        <a:bodyPr/>
        <a:lstStyle/>
        <a:p>
          <a:r>
            <a:rPr lang="ja-JP" altLang="en-US" smtClean="0"/>
            <a:t>目的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smtClean="0"/>
            <a:t>設計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499C2AD3-46C2-4BB0-A370-2884B15BACDA}" type="presOf" srcId="{C587B749-D366-C741-82AD-80C14466CDBB}" destId="{FB369786-071D-284A-95F6-6B8E814990E5}" srcOrd="0" destOrd="0" presId="urn:microsoft.com/office/officeart/2005/8/layout/chevron1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4E04440C-060F-4832-8062-E333169EC0DE}" type="presOf" srcId="{26EB22F7-E3BA-2245-ABFC-D91092E337D1}" destId="{E3DF206B-9788-174F-8710-AD75F0306C86}" srcOrd="0" destOrd="0" presId="urn:microsoft.com/office/officeart/2005/8/layout/chevron1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3E674E4D-5E26-4B3A-B359-ED6DA79D48D8}" type="presOf" srcId="{FC8BA9CA-08A7-7B45-9B70-ECD74D4D6648}" destId="{670C9060-8BCB-4A41-997B-9B581CE7604E}" srcOrd="0" destOrd="0" presId="urn:microsoft.com/office/officeart/2005/8/layout/chevron1"/>
    <dgm:cxn modelId="{5F2B40E5-EA54-4154-B899-2D46753DBB2E}" type="presOf" srcId="{520DE83F-7C54-4646-8D05-CC42BB7422CD}" destId="{2DC91685-E8B9-BB43-9DC6-EC96FFA88997}" srcOrd="0" destOrd="0" presId="urn:microsoft.com/office/officeart/2005/8/layout/chevron1"/>
    <dgm:cxn modelId="{D45956B2-CCDC-4AFA-B9C2-5C04ADC48CCA}" type="presOf" srcId="{DF403EDF-F0B4-3740-B1F3-C627C3BF0E41}" destId="{4356688F-5349-E14B-85CA-DB034435DFA8}" srcOrd="0" destOrd="0" presId="urn:microsoft.com/office/officeart/2005/8/layout/chevron1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8D2B1EAC-D260-4F44-9EF0-CD19CC5D5FF7}" type="presOf" srcId="{0EC83A94-A51A-174E-947E-A83AEC4676C4}" destId="{A7237F75-A813-1B40-B56F-167391B5EE06}" srcOrd="0" destOrd="0" presId="urn:microsoft.com/office/officeart/2005/8/layout/chevron1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A6741052-21AD-419F-BFB3-8C0398CC6626}" type="presOf" srcId="{304E4922-694C-3243-825D-FCCB927973D8}" destId="{85931302-7A80-A34C-BA22-F532288A04DB}" srcOrd="0" destOrd="0" presId="urn:microsoft.com/office/officeart/2005/8/layout/chevron1"/>
    <dgm:cxn modelId="{0A1562A3-5591-4B4E-80AA-C88F67DA19B4}" type="presParOf" srcId="{85931302-7A80-A34C-BA22-F532288A04DB}" destId="{E3DF206B-9788-174F-8710-AD75F0306C86}" srcOrd="0" destOrd="0" presId="urn:microsoft.com/office/officeart/2005/8/layout/chevron1"/>
    <dgm:cxn modelId="{98CAABB6-B1A5-4F48-9AFA-FD418336D14D}" type="presParOf" srcId="{85931302-7A80-A34C-BA22-F532288A04DB}" destId="{CB7505D4-408A-4A4F-95C1-0816A5D05D75}" srcOrd="1" destOrd="0" presId="urn:microsoft.com/office/officeart/2005/8/layout/chevron1"/>
    <dgm:cxn modelId="{5DDD6122-B5DD-47E7-986B-D22E89C15E5D}" type="presParOf" srcId="{85931302-7A80-A34C-BA22-F532288A04DB}" destId="{2DC91685-E8B9-BB43-9DC6-EC96FFA88997}" srcOrd="2" destOrd="0" presId="urn:microsoft.com/office/officeart/2005/8/layout/chevron1"/>
    <dgm:cxn modelId="{D309E9C2-77EF-4D58-B19B-5188C32644E1}" type="presParOf" srcId="{85931302-7A80-A34C-BA22-F532288A04DB}" destId="{72CE167A-C791-AF4A-8B13-B54578C73B12}" srcOrd="3" destOrd="0" presId="urn:microsoft.com/office/officeart/2005/8/layout/chevron1"/>
    <dgm:cxn modelId="{37B9F4C3-F5B8-46FE-A987-69F1132F096C}" type="presParOf" srcId="{85931302-7A80-A34C-BA22-F532288A04DB}" destId="{670C9060-8BCB-4A41-997B-9B581CE7604E}" srcOrd="4" destOrd="0" presId="urn:microsoft.com/office/officeart/2005/8/layout/chevron1"/>
    <dgm:cxn modelId="{446AE841-CD76-4FFD-ACDC-B6FF4F51E723}" type="presParOf" srcId="{85931302-7A80-A34C-BA22-F532288A04DB}" destId="{24C71BE1-BE9C-5B48-92DF-D785D10B5C29}" srcOrd="5" destOrd="0" presId="urn:microsoft.com/office/officeart/2005/8/layout/chevron1"/>
    <dgm:cxn modelId="{555CA64F-E0F0-4286-9322-C0D62E91B876}" type="presParOf" srcId="{85931302-7A80-A34C-BA22-F532288A04DB}" destId="{FB369786-071D-284A-95F6-6B8E814990E5}" srcOrd="6" destOrd="0" presId="urn:microsoft.com/office/officeart/2005/8/layout/chevron1"/>
    <dgm:cxn modelId="{48623F4C-C3BA-4B76-B1A0-A63AB20AB2A3}" type="presParOf" srcId="{85931302-7A80-A34C-BA22-F532288A04DB}" destId="{148DA764-411E-CF46-978D-F45CDEDDBA46}" srcOrd="7" destOrd="0" presId="urn:microsoft.com/office/officeart/2005/8/layout/chevron1"/>
    <dgm:cxn modelId="{436A5265-CFDA-42AA-8E7E-70CBA0D4BE59}" type="presParOf" srcId="{85931302-7A80-A34C-BA22-F532288A04DB}" destId="{4356688F-5349-E14B-85CA-DB034435DFA8}" srcOrd="8" destOrd="0" presId="urn:microsoft.com/office/officeart/2005/8/layout/chevron1"/>
    <dgm:cxn modelId="{C125B485-66C1-4C20-BC41-D7B4434BE944}" type="presParOf" srcId="{85931302-7A80-A34C-BA22-F532288A04DB}" destId="{C3D19D81-0C46-6249-A74F-D2307585E83B}" srcOrd="9" destOrd="0" presId="urn:microsoft.com/office/officeart/2005/8/layout/chevron1"/>
    <dgm:cxn modelId="{5BFE9ACE-AF76-471B-B5B7-09702A5F2A92}" type="presParOf" srcId="{85931302-7A80-A34C-BA22-F532288A04DB}" destId="{A7237F75-A813-1B40-B56F-167391B5EE06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26EB22F7-E3BA-2245-ABFC-D91092E337D1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smtClean="0"/>
            <a:t>関連研究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smtClean="0"/>
            <a:t>目的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>
        <a:solidFill>
          <a:srgbClr val="00B0F0"/>
        </a:solidFill>
      </dgm:spPr>
      <dgm:t>
        <a:bodyPr/>
        <a:lstStyle/>
        <a:p>
          <a:r>
            <a:rPr lang="ja-JP" altLang="en-US" smtClean="0"/>
            <a:t>設計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6660D9C2-C9DA-4C50-B971-416B81D6E53D}" type="presOf" srcId="{0EC83A94-A51A-174E-947E-A83AEC4676C4}" destId="{A7237F75-A813-1B40-B56F-167391B5EE06}" srcOrd="0" destOrd="0" presId="urn:microsoft.com/office/officeart/2005/8/layout/chevron1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5ED2AA3C-5F7F-4D21-8841-9FCBCDE4447F}" type="presOf" srcId="{FC8BA9CA-08A7-7B45-9B70-ECD74D4D6648}" destId="{670C9060-8BCB-4A41-997B-9B581CE7604E}" srcOrd="0" destOrd="0" presId="urn:microsoft.com/office/officeart/2005/8/layout/chevron1"/>
    <dgm:cxn modelId="{7930BD8A-7F3E-4800-96F7-8EB185FC1C71}" type="presOf" srcId="{DF403EDF-F0B4-3740-B1F3-C627C3BF0E41}" destId="{4356688F-5349-E14B-85CA-DB034435DFA8}" srcOrd="0" destOrd="0" presId="urn:microsoft.com/office/officeart/2005/8/layout/chevron1"/>
    <dgm:cxn modelId="{7EEA3758-3150-42F5-9A70-2136D8C63B5E}" type="presOf" srcId="{C587B749-D366-C741-82AD-80C14466CDBB}" destId="{FB369786-071D-284A-95F6-6B8E814990E5}" srcOrd="0" destOrd="0" presId="urn:microsoft.com/office/officeart/2005/8/layout/chevron1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5779CDAC-42F6-4017-842E-0D055D7E46AB}" type="presOf" srcId="{26EB22F7-E3BA-2245-ABFC-D91092E337D1}" destId="{E3DF206B-9788-174F-8710-AD75F0306C86}" srcOrd="0" destOrd="0" presId="urn:microsoft.com/office/officeart/2005/8/layout/chevron1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9995FE83-5EB1-4ED9-B01F-26E17F734B08}" type="presOf" srcId="{304E4922-694C-3243-825D-FCCB927973D8}" destId="{85931302-7A80-A34C-BA22-F532288A04DB}" srcOrd="0" destOrd="0" presId="urn:microsoft.com/office/officeart/2005/8/layout/chevron1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3EEBD7A5-70B2-4FFA-8ED4-56C625077886}" type="presOf" srcId="{520DE83F-7C54-4646-8D05-CC42BB7422CD}" destId="{2DC91685-E8B9-BB43-9DC6-EC96FFA88997}" srcOrd="0" destOrd="0" presId="urn:microsoft.com/office/officeart/2005/8/layout/chevron1"/>
    <dgm:cxn modelId="{C6E00B98-ABD4-4FF5-AAA3-54C7C15E547E}" type="presParOf" srcId="{85931302-7A80-A34C-BA22-F532288A04DB}" destId="{E3DF206B-9788-174F-8710-AD75F0306C86}" srcOrd="0" destOrd="0" presId="urn:microsoft.com/office/officeart/2005/8/layout/chevron1"/>
    <dgm:cxn modelId="{9201E5BD-A933-4B2C-8663-E0B2813D136D}" type="presParOf" srcId="{85931302-7A80-A34C-BA22-F532288A04DB}" destId="{CB7505D4-408A-4A4F-95C1-0816A5D05D75}" srcOrd="1" destOrd="0" presId="urn:microsoft.com/office/officeart/2005/8/layout/chevron1"/>
    <dgm:cxn modelId="{F477AE31-621A-43D0-82DA-BBF246FB688C}" type="presParOf" srcId="{85931302-7A80-A34C-BA22-F532288A04DB}" destId="{2DC91685-E8B9-BB43-9DC6-EC96FFA88997}" srcOrd="2" destOrd="0" presId="urn:microsoft.com/office/officeart/2005/8/layout/chevron1"/>
    <dgm:cxn modelId="{2B177448-1001-4DE2-858F-05D618365BAB}" type="presParOf" srcId="{85931302-7A80-A34C-BA22-F532288A04DB}" destId="{72CE167A-C791-AF4A-8B13-B54578C73B12}" srcOrd="3" destOrd="0" presId="urn:microsoft.com/office/officeart/2005/8/layout/chevron1"/>
    <dgm:cxn modelId="{0A8F9730-31C8-48DE-B730-AD5A79A54665}" type="presParOf" srcId="{85931302-7A80-A34C-BA22-F532288A04DB}" destId="{670C9060-8BCB-4A41-997B-9B581CE7604E}" srcOrd="4" destOrd="0" presId="urn:microsoft.com/office/officeart/2005/8/layout/chevron1"/>
    <dgm:cxn modelId="{223FA455-F193-4518-995E-95C12EF81514}" type="presParOf" srcId="{85931302-7A80-A34C-BA22-F532288A04DB}" destId="{24C71BE1-BE9C-5B48-92DF-D785D10B5C29}" srcOrd="5" destOrd="0" presId="urn:microsoft.com/office/officeart/2005/8/layout/chevron1"/>
    <dgm:cxn modelId="{E8221435-FAEA-4DB8-88CD-30B4C71811C0}" type="presParOf" srcId="{85931302-7A80-A34C-BA22-F532288A04DB}" destId="{FB369786-071D-284A-95F6-6B8E814990E5}" srcOrd="6" destOrd="0" presId="urn:microsoft.com/office/officeart/2005/8/layout/chevron1"/>
    <dgm:cxn modelId="{38567CB4-6A91-47AB-8297-C87ED7C298FE}" type="presParOf" srcId="{85931302-7A80-A34C-BA22-F532288A04DB}" destId="{148DA764-411E-CF46-978D-F45CDEDDBA46}" srcOrd="7" destOrd="0" presId="urn:microsoft.com/office/officeart/2005/8/layout/chevron1"/>
    <dgm:cxn modelId="{64505EC1-8A23-41CA-8E1A-6F05793A309D}" type="presParOf" srcId="{85931302-7A80-A34C-BA22-F532288A04DB}" destId="{4356688F-5349-E14B-85CA-DB034435DFA8}" srcOrd="8" destOrd="0" presId="urn:microsoft.com/office/officeart/2005/8/layout/chevron1"/>
    <dgm:cxn modelId="{574D05C8-66CF-423C-9116-C5600959C2EE}" type="presParOf" srcId="{85931302-7A80-A34C-BA22-F532288A04DB}" destId="{C3D19D81-0C46-6249-A74F-D2307585E83B}" srcOrd="9" destOrd="0" presId="urn:microsoft.com/office/officeart/2005/8/layout/chevron1"/>
    <dgm:cxn modelId="{B3CF678A-8460-425F-ADDB-5838FDFA24C6}" type="presParOf" srcId="{85931302-7A80-A34C-BA22-F532288A04DB}" destId="{A7237F75-A813-1B40-B56F-167391B5EE06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26EB22F7-E3BA-2245-ABFC-D91092E337D1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smtClean="0"/>
            <a:t>関連研究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smtClean="0"/>
            <a:t>目的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>
        <a:solidFill>
          <a:srgbClr val="00B0F0"/>
        </a:solidFill>
      </dgm:spPr>
      <dgm:t>
        <a:bodyPr/>
        <a:lstStyle/>
        <a:p>
          <a:r>
            <a:rPr lang="ja-JP" altLang="en-US" smtClean="0"/>
            <a:t>設計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5465019E-A195-450C-9059-E94894D74FBD}" type="presOf" srcId="{26EB22F7-E3BA-2245-ABFC-D91092E337D1}" destId="{E3DF206B-9788-174F-8710-AD75F0306C86}" srcOrd="0" destOrd="0" presId="urn:microsoft.com/office/officeart/2005/8/layout/chevron1"/>
    <dgm:cxn modelId="{C79D65B7-50F5-47D8-8666-54F38DA698AA}" type="presOf" srcId="{DF403EDF-F0B4-3740-B1F3-C627C3BF0E41}" destId="{4356688F-5349-E14B-85CA-DB034435DFA8}" srcOrd="0" destOrd="0" presId="urn:microsoft.com/office/officeart/2005/8/layout/chevron1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99B6C4CB-3AD1-4571-9496-D549F71D24FE}" type="presOf" srcId="{C587B749-D366-C741-82AD-80C14466CDBB}" destId="{FB369786-071D-284A-95F6-6B8E814990E5}" srcOrd="0" destOrd="0" presId="urn:microsoft.com/office/officeart/2005/8/layout/chevron1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B26D3982-83CE-4223-B916-130B6ADE4A0A}" type="presOf" srcId="{FC8BA9CA-08A7-7B45-9B70-ECD74D4D6648}" destId="{670C9060-8BCB-4A41-997B-9B581CE7604E}" srcOrd="0" destOrd="0" presId="urn:microsoft.com/office/officeart/2005/8/layout/chevron1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1E2AD3F5-5442-4898-89B1-BBA8A4C80A98}" type="presOf" srcId="{520DE83F-7C54-4646-8D05-CC42BB7422CD}" destId="{2DC91685-E8B9-BB43-9DC6-EC96FFA88997}" srcOrd="0" destOrd="0" presId="urn:microsoft.com/office/officeart/2005/8/layout/chevron1"/>
    <dgm:cxn modelId="{6AA24F29-210D-4984-AAC5-A31E1777B57F}" type="presOf" srcId="{0EC83A94-A51A-174E-947E-A83AEC4676C4}" destId="{A7237F75-A813-1B40-B56F-167391B5EE06}" srcOrd="0" destOrd="0" presId="urn:microsoft.com/office/officeart/2005/8/layout/chevron1"/>
    <dgm:cxn modelId="{FE45D10C-B39F-43F7-9A45-3F55129703CF}" type="presOf" srcId="{304E4922-694C-3243-825D-FCCB927973D8}" destId="{85931302-7A80-A34C-BA22-F532288A04DB}" srcOrd="0" destOrd="0" presId="urn:microsoft.com/office/officeart/2005/8/layout/chevron1"/>
    <dgm:cxn modelId="{B6EA2E04-1C4F-4878-BAE2-98DB9E4560A5}" type="presParOf" srcId="{85931302-7A80-A34C-BA22-F532288A04DB}" destId="{E3DF206B-9788-174F-8710-AD75F0306C86}" srcOrd="0" destOrd="0" presId="urn:microsoft.com/office/officeart/2005/8/layout/chevron1"/>
    <dgm:cxn modelId="{55640010-CAE0-464C-ACC1-4CFDB0A8874C}" type="presParOf" srcId="{85931302-7A80-A34C-BA22-F532288A04DB}" destId="{CB7505D4-408A-4A4F-95C1-0816A5D05D75}" srcOrd="1" destOrd="0" presId="urn:microsoft.com/office/officeart/2005/8/layout/chevron1"/>
    <dgm:cxn modelId="{2DCB30BE-740E-42CD-9278-BD2CE7FCBDA9}" type="presParOf" srcId="{85931302-7A80-A34C-BA22-F532288A04DB}" destId="{2DC91685-E8B9-BB43-9DC6-EC96FFA88997}" srcOrd="2" destOrd="0" presId="urn:microsoft.com/office/officeart/2005/8/layout/chevron1"/>
    <dgm:cxn modelId="{4FA8BBB0-BD6C-4CA8-BEED-E06DAD3C1A75}" type="presParOf" srcId="{85931302-7A80-A34C-BA22-F532288A04DB}" destId="{72CE167A-C791-AF4A-8B13-B54578C73B12}" srcOrd="3" destOrd="0" presId="urn:microsoft.com/office/officeart/2005/8/layout/chevron1"/>
    <dgm:cxn modelId="{0DAA2739-7B7B-4EBC-8761-01C6AD12A93A}" type="presParOf" srcId="{85931302-7A80-A34C-BA22-F532288A04DB}" destId="{670C9060-8BCB-4A41-997B-9B581CE7604E}" srcOrd="4" destOrd="0" presId="urn:microsoft.com/office/officeart/2005/8/layout/chevron1"/>
    <dgm:cxn modelId="{4016E248-4AC0-48FE-A44C-B8DF790F4127}" type="presParOf" srcId="{85931302-7A80-A34C-BA22-F532288A04DB}" destId="{24C71BE1-BE9C-5B48-92DF-D785D10B5C29}" srcOrd="5" destOrd="0" presId="urn:microsoft.com/office/officeart/2005/8/layout/chevron1"/>
    <dgm:cxn modelId="{EFA31CB8-7921-4097-BAFF-40F4763A863B}" type="presParOf" srcId="{85931302-7A80-A34C-BA22-F532288A04DB}" destId="{FB369786-071D-284A-95F6-6B8E814990E5}" srcOrd="6" destOrd="0" presId="urn:microsoft.com/office/officeart/2005/8/layout/chevron1"/>
    <dgm:cxn modelId="{474149BC-41D8-4329-AC05-2F9416F3414D}" type="presParOf" srcId="{85931302-7A80-A34C-BA22-F532288A04DB}" destId="{148DA764-411E-CF46-978D-F45CDEDDBA46}" srcOrd="7" destOrd="0" presId="urn:microsoft.com/office/officeart/2005/8/layout/chevron1"/>
    <dgm:cxn modelId="{312E1841-5EBD-450B-8184-F86B2B047946}" type="presParOf" srcId="{85931302-7A80-A34C-BA22-F532288A04DB}" destId="{4356688F-5349-E14B-85CA-DB034435DFA8}" srcOrd="8" destOrd="0" presId="urn:microsoft.com/office/officeart/2005/8/layout/chevron1"/>
    <dgm:cxn modelId="{DA80592F-A83B-4106-AC27-18E7320ED972}" type="presParOf" srcId="{85931302-7A80-A34C-BA22-F532288A04DB}" destId="{C3D19D81-0C46-6249-A74F-D2307585E83B}" srcOrd="9" destOrd="0" presId="urn:microsoft.com/office/officeart/2005/8/layout/chevron1"/>
    <dgm:cxn modelId="{F93D32B3-4A87-4033-9256-CAABC5A7346F}" type="presParOf" srcId="{85931302-7A80-A34C-BA22-F532288A04DB}" destId="{A7237F75-A813-1B40-B56F-167391B5EE06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26EB22F7-E3BA-2245-ABFC-D91092E337D1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smtClean="0"/>
            <a:t>関連研究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smtClean="0"/>
            <a:t>目的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>
        <a:solidFill>
          <a:srgbClr val="00B0F0"/>
        </a:solidFill>
      </dgm:spPr>
      <dgm:t>
        <a:bodyPr/>
        <a:lstStyle/>
        <a:p>
          <a:r>
            <a:rPr lang="ja-JP" altLang="en-US" smtClean="0"/>
            <a:t>設計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26ADF91D-E0B9-41E5-AD1A-4083C0CBD04E}" type="presOf" srcId="{C587B749-D366-C741-82AD-80C14466CDBB}" destId="{FB369786-071D-284A-95F6-6B8E814990E5}" srcOrd="0" destOrd="0" presId="urn:microsoft.com/office/officeart/2005/8/layout/chevron1"/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19AA4B50-53BD-4C3D-AC3E-E9386214A332}" type="presOf" srcId="{DF403EDF-F0B4-3740-B1F3-C627C3BF0E41}" destId="{4356688F-5349-E14B-85CA-DB034435DFA8}" srcOrd="0" destOrd="0" presId="urn:microsoft.com/office/officeart/2005/8/layout/chevron1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41F5D98C-F25E-432E-8E5E-828AFD8065B6}" type="presOf" srcId="{304E4922-694C-3243-825D-FCCB927973D8}" destId="{85931302-7A80-A34C-BA22-F532288A04DB}" srcOrd="0" destOrd="0" presId="urn:microsoft.com/office/officeart/2005/8/layout/chevron1"/>
    <dgm:cxn modelId="{8A8E56F8-B203-40D9-9AA7-01BA7FFDD583}" type="presOf" srcId="{520DE83F-7C54-4646-8D05-CC42BB7422CD}" destId="{2DC91685-E8B9-BB43-9DC6-EC96FFA88997}" srcOrd="0" destOrd="0" presId="urn:microsoft.com/office/officeart/2005/8/layout/chevron1"/>
    <dgm:cxn modelId="{74E0D45F-2310-4331-AE70-27F0A7EFB077}" type="presOf" srcId="{FC8BA9CA-08A7-7B45-9B70-ECD74D4D6648}" destId="{670C9060-8BCB-4A41-997B-9B581CE7604E}" srcOrd="0" destOrd="0" presId="urn:microsoft.com/office/officeart/2005/8/layout/chevron1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F43676B4-714D-416B-BF05-DAA68A0FF53B}" type="presOf" srcId="{26EB22F7-E3BA-2245-ABFC-D91092E337D1}" destId="{E3DF206B-9788-174F-8710-AD75F0306C86}" srcOrd="0" destOrd="0" presId="urn:microsoft.com/office/officeart/2005/8/layout/chevron1"/>
    <dgm:cxn modelId="{72ACD612-A418-42E4-84DE-D9E7074F413B}" type="presOf" srcId="{0EC83A94-A51A-174E-947E-A83AEC4676C4}" destId="{A7237F75-A813-1B40-B56F-167391B5EE06}" srcOrd="0" destOrd="0" presId="urn:microsoft.com/office/officeart/2005/8/layout/chevron1"/>
    <dgm:cxn modelId="{769137A7-4577-47A4-9590-D047F9A3F61B}" type="presParOf" srcId="{85931302-7A80-A34C-BA22-F532288A04DB}" destId="{E3DF206B-9788-174F-8710-AD75F0306C86}" srcOrd="0" destOrd="0" presId="urn:microsoft.com/office/officeart/2005/8/layout/chevron1"/>
    <dgm:cxn modelId="{2E631183-64A3-4603-8C40-14CCC00BFACD}" type="presParOf" srcId="{85931302-7A80-A34C-BA22-F532288A04DB}" destId="{CB7505D4-408A-4A4F-95C1-0816A5D05D75}" srcOrd="1" destOrd="0" presId="urn:microsoft.com/office/officeart/2005/8/layout/chevron1"/>
    <dgm:cxn modelId="{C792C1DE-E7C4-44BC-BC59-0D30E041C752}" type="presParOf" srcId="{85931302-7A80-A34C-BA22-F532288A04DB}" destId="{2DC91685-E8B9-BB43-9DC6-EC96FFA88997}" srcOrd="2" destOrd="0" presId="urn:microsoft.com/office/officeart/2005/8/layout/chevron1"/>
    <dgm:cxn modelId="{6B72D898-29BB-47FC-9546-B094D4D40DE0}" type="presParOf" srcId="{85931302-7A80-A34C-BA22-F532288A04DB}" destId="{72CE167A-C791-AF4A-8B13-B54578C73B12}" srcOrd="3" destOrd="0" presId="urn:microsoft.com/office/officeart/2005/8/layout/chevron1"/>
    <dgm:cxn modelId="{54520EBB-27CC-4531-B01B-91C0846D2949}" type="presParOf" srcId="{85931302-7A80-A34C-BA22-F532288A04DB}" destId="{670C9060-8BCB-4A41-997B-9B581CE7604E}" srcOrd="4" destOrd="0" presId="urn:microsoft.com/office/officeart/2005/8/layout/chevron1"/>
    <dgm:cxn modelId="{55DC7971-64E6-4700-AAA1-55D1F8ACE52F}" type="presParOf" srcId="{85931302-7A80-A34C-BA22-F532288A04DB}" destId="{24C71BE1-BE9C-5B48-92DF-D785D10B5C29}" srcOrd="5" destOrd="0" presId="urn:microsoft.com/office/officeart/2005/8/layout/chevron1"/>
    <dgm:cxn modelId="{A70FB509-346C-4D67-87F8-68BE135DE921}" type="presParOf" srcId="{85931302-7A80-A34C-BA22-F532288A04DB}" destId="{FB369786-071D-284A-95F6-6B8E814990E5}" srcOrd="6" destOrd="0" presId="urn:microsoft.com/office/officeart/2005/8/layout/chevron1"/>
    <dgm:cxn modelId="{E78E4243-97A7-4C22-A2E4-B48B5E985A57}" type="presParOf" srcId="{85931302-7A80-A34C-BA22-F532288A04DB}" destId="{148DA764-411E-CF46-978D-F45CDEDDBA46}" srcOrd="7" destOrd="0" presId="urn:microsoft.com/office/officeart/2005/8/layout/chevron1"/>
    <dgm:cxn modelId="{2A028464-24DF-4F6E-A90A-D0C6AF4C7FB8}" type="presParOf" srcId="{85931302-7A80-A34C-BA22-F532288A04DB}" destId="{4356688F-5349-E14B-85CA-DB034435DFA8}" srcOrd="8" destOrd="0" presId="urn:microsoft.com/office/officeart/2005/8/layout/chevron1"/>
    <dgm:cxn modelId="{8C6A6764-707B-4C6B-B4CE-D02C20E9D52E}" type="presParOf" srcId="{85931302-7A80-A34C-BA22-F532288A04DB}" destId="{C3D19D81-0C46-6249-A74F-D2307585E83B}" srcOrd="9" destOrd="0" presId="urn:microsoft.com/office/officeart/2005/8/layout/chevron1"/>
    <dgm:cxn modelId="{1F877CE0-8EC1-4119-974A-3AB7CB92DDE4}" type="presParOf" srcId="{85931302-7A80-A34C-BA22-F532288A04DB}" destId="{A7237F75-A813-1B40-B56F-167391B5EE06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26EB22F7-E3BA-2245-ABFC-D91092E337D1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smtClean="0"/>
            <a:t>関連研究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smtClean="0"/>
            <a:t>目的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smtClean="0"/>
            <a:t>設計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>
        <a:solidFill>
          <a:srgbClr val="00B0F0"/>
        </a:solidFill>
      </dgm:spPr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 custLinFactX="220" custLinFactNeighborX="100000" custLinFactNeighborY="78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D1BFE6B8-B9A9-1B42-B852-4089D7B892E0}" type="presOf" srcId="{0EC83A94-A51A-174E-947E-A83AEC4676C4}" destId="{A7237F75-A813-1B40-B56F-167391B5EE06}" srcOrd="0" destOrd="0" presId="urn:microsoft.com/office/officeart/2005/8/layout/chevron1"/>
    <dgm:cxn modelId="{5C769D2E-EC5E-034F-BD22-C53430073141}" type="presOf" srcId="{DF403EDF-F0B4-3740-B1F3-C627C3BF0E41}" destId="{4356688F-5349-E14B-85CA-DB034435DFA8}" srcOrd="0" destOrd="0" presId="urn:microsoft.com/office/officeart/2005/8/layout/chevron1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9565E711-0114-FF4A-89C9-065076ABCF6B}" type="presOf" srcId="{26EB22F7-E3BA-2245-ABFC-D91092E337D1}" destId="{E3DF206B-9788-174F-8710-AD75F0306C86}" srcOrd="0" destOrd="0" presId="urn:microsoft.com/office/officeart/2005/8/layout/chevron1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69E6AB95-F1E2-8644-A8BD-8D60FBD28450}" type="presOf" srcId="{520DE83F-7C54-4646-8D05-CC42BB7422CD}" destId="{2DC91685-E8B9-BB43-9DC6-EC96FFA88997}" srcOrd="0" destOrd="0" presId="urn:microsoft.com/office/officeart/2005/8/layout/chevron1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5A0160B8-4234-D042-9AA7-8225947886BB}" type="presOf" srcId="{FC8BA9CA-08A7-7B45-9B70-ECD74D4D6648}" destId="{670C9060-8BCB-4A41-997B-9B581CE7604E}" srcOrd="0" destOrd="0" presId="urn:microsoft.com/office/officeart/2005/8/layout/chevron1"/>
    <dgm:cxn modelId="{6933F93A-8E42-3743-B04A-7DC27DD5DC9A}" type="presOf" srcId="{304E4922-694C-3243-825D-FCCB927973D8}" destId="{85931302-7A80-A34C-BA22-F532288A04DB}" srcOrd="0" destOrd="0" presId="urn:microsoft.com/office/officeart/2005/8/layout/chevron1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2E904D20-26A0-884D-9F69-8D79A7E34A50}" type="presOf" srcId="{C587B749-D366-C741-82AD-80C14466CDBB}" destId="{FB369786-071D-284A-95F6-6B8E814990E5}" srcOrd="0" destOrd="0" presId="urn:microsoft.com/office/officeart/2005/8/layout/chevron1"/>
    <dgm:cxn modelId="{130E4EA4-F1B7-244B-92F9-FE1D468F526A}" type="presParOf" srcId="{85931302-7A80-A34C-BA22-F532288A04DB}" destId="{E3DF206B-9788-174F-8710-AD75F0306C86}" srcOrd="0" destOrd="0" presId="urn:microsoft.com/office/officeart/2005/8/layout/chevron1"/>
    <dgm:cxn modelId="{ECF16674-D1CC-F04F-A2A8-5A9C13DDAFE0}" type="presParOf" srcId="{85931302-7A80-A34C-BA22-F532288A04DB}" destId="{CB7505D4-408A-4A4F-95C1-0816A5D05D75}" srcOrd="1" destOrd="0" presId="urn:microsoft.com/office/officeart/2005/8/layout/chevron1"/>
    <dgm:cxn modelId="{B1F51334-5E8F-3847-841B-99E467A44BA9}" type="presParOf" srcId="{85931302-7A80-A34C-BA22-F532288A04DB}" destId="{2DC91685-E8B9-BB43-9DC6-EC96FFA88997}" srcOrd="2" destOrd="0" presId="urn:microsoft.com/office/officeart/2005/8/layout/chevron1"/>
    <dgm:cxn modelId="{41E2D280-BFCE-1A4A-8619-AF4D83C1AE35}" type="presParOf" srcId="{85931302-7A80-A34C-BA22-F532288A04DB}" destId="{72CE167A-C791-AF4A-8B13-B54578C73B12}" srcOrd="3" destOrd="0" presId="urn:microsoft.com/office/officeart/2005/8/layout/chevron1"/>
    <dgm:cxn modelId="{333FE378-09D6-A349-9E14-8E470B9F3609}" type="presParOf" srcId="{85931302-7A80-A34C-BA22-F532288A04DB}" destId="{670C9060-8BCB-4A41-997B-9B581CE7604E}" srcOrd="4" destOrd="0" presId="urn:microsoft.com/office/officeart/2005/8/layout/chevron1"/>
    <dgm:cxn modelId="{D247BCE1-1CF3-7A48-8F72-13A90AE88F5A}" type="presParOf" srcId="{85931302-7A80-A34C-BA22-F532288A04DB}" destId="{24C71BE1-BE9C-5B48-92DF-D785D10B5C29}" srcOrd="5" destOrd="0" presId="urn:microsoft.com/office/officeart/2005/8/layout/chevron1"/>
    <dgm:cxn modelId="{CA7A6B5A-303D-2E48-A68B-6511C94D0DF6}" type="presParOf" srcId="{85931302-7A80-A34C-BA22-F532288A04DB}" destId="{FB369786-071D-284A-95F6-6B8E814990E5}" srcOrd="6" destOrd="0" presId="urn:microsoft.com/office/officeart/2005/8/layout/chevron1"/>
    <dgm:cxn modelId="{85C28DA4-B19B-3346-921B-37E9B66CC3AD}" type="presParOf" srcId="{85931302-7A80-A34C-BA22-F532288A04DB}" destId="{148DA764-411E-CF46-978D-F45CDEDDBA46}" srcOrd="7" destOrd="0" presId="urn:microsoft.com/office/officeart/2005/8/layout/chevron1"/>
    <dgm:cxn modelId="{5B99F621-3CC0-7D42-82BE-55F9876ABEBC}" type="presParOf" srcId="{85931302-7A80-A34C-BA22-F532288A04DB}" destId="{4356688F-5349-E14B-85CA-DB034435DFA8}" srcOrd="8" destOrd="0" presId="urn:microsoft.com/office/officeart/2005/8/layout/chevron1"/>
    <dgm:cxn modelId="{FCF111EE-26E8-F948-84C1-1C8B8D09087E}" type="presParOf" srcId="{85931302-7A80-A34C-BA22-F532288A04DB}" destId="{C3D19D81-0C46-6249-A74F-D2307585E83B}" srcOrd="9" destOrd="0" presId="urn:microsoft.com/office/officeart/2005/8/layout/chevron1"/>
    <dgm:cxn modelId="{A9AAFD56-A441-7544-9882-1F55A377A804}" type="presParOf" srcId="{85931302-7A80-A34C-BA22-F532288A04DB}" destId="{A7237F75-A813-1B40-B56F-167391B5EE06}" srcOrd="10" destOrd="0" presId="urn:microsoft.com/office/officeart/2005/8/layout/chevron1"/>
  </dgm:cxnLst>
  <dgm:bg/>
  <dgm:whole/>
  <dgm:extLst>
    <a:ext uri="{C62137D5-CB1D-491B-B009-E17868A290BF}">
      <dgm14:recolorImg xmlns:dgm14="http://schemas.microsoft.com/office/drawing/2010/diagram" xmlns="" val="1"/>
    </a:ex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26EB22F7-E3BA-2245-ABFC-D91092E337D1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>
        <a:solidFill>
          <a:schemeClr val="tx1"/>
        </a:solidFill>
      </dgm:spPr>
      <dgm:t>
        <a:bodyPr/>
        <a:lstStyle/>
        <a:p>
          <a:r>
            <a:rPr lang="ja-JP" altLang="en-US" smtClean="0"/>
            <a:t>関連研究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smtClean="0"/>
            <a:t>目的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結果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>
        <a:solidFill>
          <a:srgbClr val="000000"/>
        </a:solidFill>
      </dgm:spPr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>
        <a:solidFill>
          <a:srgbClr val="00B0F0"/>
        </a:solidFill>
      </dgm:spPr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F10D6808-0F57-AE42-B3E8-165000E1DC13}" type="presOf" srcId="{520DE83F-7C54-4646-8D05-CC42BB7422CD}" destId="{2DC91685-E8B9-BB43-9DC6-EC96FFA88997}" srcOrd="0" destOrd="0" presId="urn:microsoft.com/office/officeart/2005/8/layout/chevron1"/>
    <dgm:cxn modelId="{5746370A-8F68-C247-B5F8-D2FB52EC4F22}" type="presOf" srcId="{FC8BA9CA-08A7-7B45-9B70-ECD74D4D6648}" destId="{670C9060-8BCB-4A41-997B-9B581CE7604E}" srcOrd="0" destOrd="0" presId="urn:microsoft.com/office/officeart/2005/8/layout/chevron1"/>
    <dgm:cxn modelId="{70ADF645-447D-A149-BA59-F2D27D648A35}" type="presOf" srcId="{DF403EDF-F0B4-3740-B1F3-C627C3BF0E41}" destId="{4356688F-5349-E14B-85CA-DB034435DFA8}" srcOrd="0" destOrd="0" presId="urn:microsoft.com/office/officeart/2005/8/layout/chevron1"/>
    <dgm:cxn modelId="{016C232A-A988-BD47-90F9-29C620510FE6}" type="presOf" srcId="{26EB22F7-E3BA-2245-ABFC-D91092E337D1}" destId="{E3DF206B-9788-174F-8710-AD75F0306C86}" srcOrd="0" destOrd="0" presId="urn:microsoft.com/office/officeart/2005/8/layout/chevron1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F571542E-751F-FD4C-A2F0-4AC1F148E399}" type="presOf" srcId="{C587B749-D366-C741-82AD-80C14466CDBB}" destId="{FB369786-071D-284A-95F6-6B8E814990E5}" srcOrd="0" destOrd="0" presId="urn:microsoft.com/office/officeart/2005/8/layout/chevron1"/>
    <dgm:cxn modelId="{937BA6D2-2A32-4747-B4F5-7F992530F4E6}" type="presOf" srcId="{0EC83A94-A51A-174E-947E-A83AEC4676C4}" destId="{A7237F75-A813-1B40-B56F-167391B5EE06}" srcOrd="0" destOrd="0" presId="urn:microsoft.com/office/officeart/2005/8/layout/chevron1"/>
    <dgm:cxn modelId="{40AB3D2B-2A89-A449-8B4D-C32F06AD1516}" type="presOf" srcId="{304E4922-694C-3243-825D-FCCB927973D8}" destId="{85931302-7A80-A34C-BA22-F532288A04DB}" srcOrd="0" destOrd="0" presId="urn:microsoft.com/office/officeart/2005/8/layout/chevron1"/>
    <dgm:cxn modelId="{53FF9580-7854-394F-B5B4-CE6843F75D90}" type="presParOf" srcId="{85931302-7A80-A34C-BA22-F532288A04DB}" destId="{E3DF206B-9788-174F-8710-AD75F0306C86}" srcOrd="0" destOrd="0" presId="urn:microsoft.com/office/officeart/2005/8/layout/chevron1"/>
    <dgm:cxn modelId="{B7F87D0F-8DBC-9D44-AF04-0ADFBC42B89C}" type="presParOf" srcId="{85931302-7A80-A34C-BA22-F532288A04DB}" destId="{CB7505D4-408A-4A4F-95C1-0816A5D05D75}" srcOrd="1" destOrd="0" presId="urn:microsoft.com/office/officeart/2005/8/layout/chevron1"/>
    <dgm:cxn modelId="{BB336176-7937-A240-97BB-1B9BE17C25F4}" type="presParOf" srcId="{85931302-7A80-A34C-BA22-F532288A04DB}" destId="{2DC91685-E8B9-BB43-9DC6-EC96FFA88997}" srcOrd="2" destOrd="0" presId="urn:microsoft.com/office/officeart/2005/8/layout/chevron1"/>
    <dgm:cxn modelId="{DA73E9DD-B018-0740-BF21-D9A0441C4B7C}" type="presParOf" srcId="{85931302-7A80-A34C-BA22-F532288A04DB}" destId="{72CE167A-C791-AF4A-8B13-B54578C73B12}" srcOrd="3" destOrd="0" presId="urn:microsoft.com/office/officeart/2005/8/layout/chevron1"/>
    <dgm:cxn modelId="{C8B487D3-B0FE-3341-8BD7-1B059F892E00}" type="presParOf" srcId="{85931302-7A80-A34C-BA22-F532288A04DB}" destId="{670C9060-8BCB-4A41-997B-9B581CE7604E}" srcOrd="4" destOrd="0" presId="urn:microsoft.com/office/officeart/2005/8/layout/chevron1"/>
    <dgm:cxn modelId="{5303C794-4312-7244-9D56-B675C980DFD4}" type="presParOf" srcId="{85931302-7A80-A34C-BA22-F532288A04DB}" destId="{24C71BE1-BE9C-5B48-92DF-D785D10B5C29}" srcOrd="5" destOrd="0" presId="urn:microsoft.com/office/officeart/2005/8/layout/chevron1"/>
    <dgm:cxn modelId="{A0F7BBCD-F087-8F4C-916F-57ECFBB9006E}" type="presParOf" srcId="{85931302-7A80-A34C-BA22-F532288A04DB}" destId="{FB369786-071D-284A-95F6-6B8E814990E5}" srcOrd="6" destOrd="0" presId="urn:microsoft.com/office/officeart/2005/8/layout/chevron1"/>
    <dgm:cxn modelId="{E247C91E-63C0-5344-8AC2-B33739E831BA}" type="presParOf" srcId="{85931302-7A80-A34C-BA22-F532288A04DB}" destId="{148DA764-411E-CF46-978D-F45CDEDDBA46}" srcOrd="7" destOrd="0" presId="urn:microsoft.com/office/officeart/2005/8/layout/chevron1"/>
    <dgm:cxn modelId="{E1472143-73E2-0E44-A4F9-E267131BD861}" type="presParOf" srcId="{85931302-7A80-A34C-BA22-F532288A04DB}" destId="{4356688F-5349-E14B-85CA-DB034435DFA8}" srcOrd="8" destOrd="0" presId="urn:microsoft.com/office/officeart/2005/8/layout/chevron1"/>
    <dgm:cxn modelId="{C4AC5B99-4BC8-D94D-8484-E13A1ACB9A3C}" type="presParOf" srcId="{85931302-7A80-A34C-BA22-F532288A04DB}" destId="{C3D19D81-0C46-6249-A74F-D2307585E83B}" srcOrd="9" destOrd="0" presId="urn:microsoft.com/office/officeart/2005/8/layout/chevron1"/>
    <dgm:cxn modelId="{20366CA4-DC58-5C45-94FA-657251FD5AF1}" type="presParOf" srcId="{85931302-7A80-A34C-BA22-F532288A04DB}" destId="{A7237F75-A813-1B40-B56F-167391B5EE06}" srcOrd="10" destOrd="0" presId="urn:microsoft.com/office/officeart/2005/8/layout/chevron1"/>
  </dgm:cxnLst>
  <dgm:bg/>
  <dgm:whole/>
  <dgm:extLst>
    <a:ext uri="{C62137D5-CB1D-491B-B009-E17868A290BF}">
      <dgm14:recolorImg xmlns:dgm14="http://schemas.microsoft.com/office/drawing/2010/diagram" xmlns="" val="1"/>
    </a:ex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98" y="0"/>
          <a:ext cx="1561761" cy="374091"/>
        </a:xfrm>
        <a:prstGeom prst="chevron">
          <a:avLst/>
        </a:prstGeom>
        <a:solidFill>
          <a:srgbClr val="00B0F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背景</a:t>
          </a:r>
          <a:endParaRPr lang="ja-JP" altLang="en-US" sz="1800" kern="1200" dirty="0"/>
        </a:p>
      </dsp:txBody>
      <dsp:txXfrm>
        <a:off x="4198" y="0"/>
        <a:ext cx="1561761" cy="374091"/>
      </dsp:txXfrm>
    </dsp:sp>
    <dsp:sp modelId="{2DC91685-E8B9-BB43-9DC6-EC96FFA88997}">
      <dsp:nvSpPr>
        <dsp:cNvPr id="0" name=""/>
        <dsp:cNvSpPr/>
      </dsp:nvSpPr>
      <dsp:spPr>
        <a:xfrm>
          <a:off x="1409783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関連研究</a:t>
          </a:r>
          <a:endParaRPr lang="ja-JP" altLang="en-US" sz="1800" kern="1200" dirty="0"/>
        </a:p>
      </dsp:txBody>
      <dsp:txXfrm>
        <a:off x="1409783" y="0"/>
        <a:ext cx="1561761" cy="374091"/>
      </dsp:txXfrm>
    </dsp:sp>
    <dsp:sp modelId="{670C9060-8BCB-4A41-997B-9B581CE7604E}">
      <dsp:nvSpPr>
        <dsp:cNvPr id="0" name=""/>
        <dsp:cNvSpPr/>
      </dsp:nvSpPr>
      <dsp:spPr>
        <a:xfrm>
          <a:off x="2815369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目的</a:t>
          </a:r>
          <a:endParaRPr lang="ja-JP" altLang="en-US" sz="1800" kern="1200" dirty="0"/>
        </a:p>
      </dsp:txBody>
      <dsp:txXfrm>
        <a:off x="2815369" y="0"/>
        <a:ext cx="1561761" cy="374091"/>
      </dsp:txXfrm>
    </dsp:sp>
    <dsp:sp modelId="{FB369786-071D-284A-95F6-6B8E814990E5}">
      <dsp:nvSpPr>
        <dsp:cNvPr id="0" name=""/>
        <dsp:cNvSpPr/>
      </dsp:nvSpPr>
      <dsp:spPr>
        <a:xfrm>
          <a:off x="4220955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設計</a:t>
          </a:r>
          <a:endParaRPr lang="ja-JP" altLang="en-US" sz="1800" kern="1200" dirty="0"/>
        </a:p>
      </dsp:txBody>
      <dsp:txXfrm>
        <a:off x="4220955" y="0"/>
        <a:ext cx="1561761" cy="374091"/>
      </dsp:txXfrm>
    </dsp:sp>
    <dsp:sp modelId="{4356688F-5349-E14B-85CA-DB034435DFA8}">
      <dsp:nvSpPr>
        <dsp:cNvPr id="0" name=""/>
        <dsp:cNvSpPr/>
      </dsp:nvSpPr>
      <dsp:spPr>
        <a:xfrm>
          <a:off x="5626541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まとめ</a:t>
          </a:r>
          <a:endParaRPr lang="ja-JP" altLang="en-US" sz="1800" kern="1200" dirty="0"/>
        </a:p>
      </dsp:txBody>
      <dsp:txXfrm>
        <a:off x="5626541" y="0"/>
        <a:ext cx="1561761" cy="374091"/>
      </dsp:txXfrm>
    </dsp:sp>
    <dsp:sp modelId="{A7237F75-A813-1B40-B56F-167391B5EE06}">
      <dsp:nvSpPr>
        <dsp:cNvPr id="0" name=""/>
        <dsp:cNvSpPr/>
      </dsp:nvSpPr>
      <dsp:spPr>
        <a:xfrm>
          <a:off x="7032126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参考文献</a:t>
          </a:r>
          <a:endParaRPr lang="ja-JP" altLang="en-US" sz="1800" kern="1200" dirty="0"/>
        </a:p>
      </dsp:txBody>
      <dsp:txXfrm>
        <a:off x="7032126" y="0"/>
        <a:ext cx="1561761" cy="37409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98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背景</a:t>
          </a:r>
          <a:endParaRPr lang="ja-JP" altLang="en-US" sz="1800" kern="1200" dirty="0"/>
        </a:p>
      </dsp:txBody>
      <dsp:txXfrm>
        <a:off x="4198" y="0"/>
        <a:ext cx="1561761" cy="374091"/>
      </dsp:txXfrm>
    </dsp:sp>
    <dsp:sp modelId="{2DC91685-E8B9-BB43-9DC6-EC96FFA88997}">
      <dsp:nvSpPr>
        <dsp:cNvPr id="0" name=""/>
        <dsp:cNvSpPr/>
      </dsp:nvSpPr>
      <dsp:spPr>
        <a:xfrm>
          <a:off x="1409783" y="0"/>
          <a:ext cx="1561761" cy="374091"/>
        </a:xfrm>
        <a:prstGeom prst="chevron">
          <a:avLst/>
        </a:prstGeom>
        <a:solidFill>
          <a:srgbClr val="00B0F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関連研究</a:t>
          </a:r>
          <a:endParaRPr lang="ja-JP" altLang="en-US" sz="1800" kern="1200" dirty="0"/>
        </a:p>
      </dsp:txBody>
      <dsp:txXfrm>
        <a:off x="1409783" y="0"/>
        <a:ext cx="1561761" cy="374091"/>
      </dsp:txXfrm>
    </dsp:sp>
    <dsp:sp modelId="{670C9060-8BCB-4A41-997B-9B581CE7604E}">
      <dsp:nvSpPr>
        <dsp:cNvPr id="0" name=""/>
        <dsp:cNvSpPr/>
      </dsp:nvSpPr>
      <dsp:spPr>
        <a:xfrm>
          <a:off x="2815369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目的</a:t>
          </a:r>
          <a:endParaRPr lang="ja-JP" altLang="en-US" sz="1800" kern="1200" dirty="0"/>
        </a:p>
      </dsp:txBody>
      <dsp:txXfrm>
        <a:off x="2815369" y="0"/>
        <a:ext cx="1561761" cy="374091"/>
      </dsp:txXfrm>
    </dsp:sp>
    <dsp:sp modelId="{FB369786-071D-284A-95F6-6B8E814990E5}">
      <dsp:nvSpPr>
        <dsp:cNvPr id="0" name=""/>
        <dsp:cNvSpPr/>
      </dsp:nvSpPr>
      <dsp:spPr>
        <a:xfrm>
          <a:off x="4220955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設計</a:t>
          </a:r>
          <a:endParaRPr lang="ja-JP" altLang="en-US" sz="1800" kern="1200" dirty="0"/>
        </a:p>
      </dsp:txBody>
      <dsp:txXfrm>
        <a:off x="4220955" y="0"/>
        <a:ext cx="1561761" cy="374091"/>
      </dsp:txXfrm>
    </dsp:sp>
    <dsp:sp modelId="{4356688F-5349-E14B-85CA-DB034435DFA8}">
      <dsp:nvSpPr>
        <dsp:cNvPr id="0" name=""/>
        <dsp:cNvSpPr/>
      </dsp:nvSpPr>
      <dsp:spPr>
        <a:xfrm>
          <a:off x="5626541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まとめ</a:t>
          </a:r>
          <a:endParaRPr lang="ja-JP" altLang="en-US" sz="1800" kern="1200" dirty="0"/>
        </a:p>
      </dsp:txBody>
      <dsp:txXfrm>
        <a:off x="5626541" y="0"/>
        <a:ext cx="1561761" cy="374091"/>
      </dsp:txXfrm>
    </dsp:sp>
    <dsp:sp modelId="{A7237F75-A813-1B40-B56F-167391B5EE06}">
      <dsp:nvSpPr>
        <dsp:cNvPr id="0" name=""/>
        <dsp:cNvSpPr/>
      </dsp:nvSpPr>
      <dsp:spPr>
        <a:xfrm>
          <a:off x="7032126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参考文献</a:t>
          </a:r>
          <a:endParaRPr lang="ja-JP" altLang="en-US" sz="1800" kern="1200" dirty="0"/>
        </a:p>
      </dsp:txBody>
      <dsp:txXfrm>
        <a:off x="7032126" y="0"/>
        <a:ext cx="1561761" cy="37409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98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背景</a:t>
          </a:r>
          <a:endParaRPr lang="ja-JP" altLang="en-US" sz="1800" kern="1200" dirty="0"/>
        </a:p>
      </dsp:txBody>
      <dsp:txXfrm>
        <a:off x="4198" y="0"/>
        <a:ext cx="1561761" cy="374091"/>
      </dsp:txXfrm>
    </dsp:sp>
    <dsp:sp modelId="{2DC91685-E8B9-BB43-9DC6-EC96FFA88997}">
      <dsp:nvSpPr>
        <dsp:cNvPr id="0" name=""/>
        <dsp:cNvSpPr/>
      </dsp:nvSpPr>
      <dsp:spPr>
        <a:xfrm>
          <a:off x="1409783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関連研究</a:t>
          </a:r>
          <a:endParaRPr lang="ja-JP" altLang="en-US" sz="1800" kern="1200" dirty="0"/>
        </a:p>
      </dsp:txBody>
      <dsp:txXfrm>
        <a:off x="1409783" y="0"/>
        <a:ext cx="1561761" cy="374091"/>
      </dsp:txXfrm>
    </dsp:sp>
    <dsp:sp modelId="{670C9060-8BCB-4A41-997B-9B581CE7604E}">
      <dsp:nvSpPr>
        <dsp:cNvPr id="0" name=""/>
        <dsp:cNvSpPr/>
      </dsp:nvSpPr>
      <dsp:spPr>
        <a:xfrm>
          <a:off x="2815369" y="0"/>
          <a:ext cx="1561761" cy="374091"/>
        </a:xfrm>
        <a:prstGeom prst="chevron">
          <a:avLst/>
        </a:prstGeom>
        <a:solidFill>
          <a:srgbClr val="00B0F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目的</a:t>
          </a:r>
          <a:endParaRPr lang="ja-JP" altLang="en-US" sz="1800" kern="1200" dirty="0"/>
        </a:p>
      </dsp:txBody>
      <dsp:txXfrm>
        <a:off x="2815369" y="0"/>
        <a:ext cx="1561761" cy="374091"/>
      </dsp:txXfrm>
    </dsp:sp>
    <dsp:sp modelId="{FB369786-071D-284A-95F6-6B8E814990E5}">
      <dsp:nvSpPr>
        <dsp:cNvPr id="0" name=""/>
        <dsp:cNvSpPr/>
      </dsp:nvSpPr>
      <dsp:spPr>
        <a:xfrm>
          <a:off x="4220955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設計</a:t>
          </a:r>
          <a:endParaRPr lang="ja-JP" altLang="en-US" sz="1800" kern="1200" dirty="0"/>
        </a:p>
      </dsp:txBody>
      <dsp:txXfrm>
        <a:off x="4220955" y="0"/>
        <a:ext cx="1561761" cy="374091"/>
      </dsp:txXfrm>
    </dsp:sp>
    <dsp:sp modelId="{4356688F-5349-E14B-85CA-DB034435DFA8}">
      <dsp:nvSpPr>
        <dsp:cNvPr id="0" name=""/>
        <dsp:cNvSpPr/>
      </dsp:nvSpPr>
      <dsp:spPr>
        <a:xfrm>
          <a:off x="5626541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まとめ</a:t>
          </a:r>
          <a:endParaRPr lang="ja-JP" altLang="en-US" sz="1800" kern="1200" dirty="0"/>
        </a:p>
      </dsp:txBody>
      <dsp:txXfrm>
        <a:off x="5626541" y="0"/>
        <a:ext cx="1561761" cy="374091"/>
      </dsp:txXfrm>
    </dsp:sp>
    <dsp:sp modelId="{A7237F75-A813-1B40-B56F-167391B5EE06}">
      <dsp:nvSpPr>
        <dsp:cNvPr id="0" name=""/>
        <dsp:cNvSpPr/>
      </dsp:nvSpPr>
      <dsp:spPr>
        <a:xfrm>
          <a:off x="7032126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参考文献</a:t>
          </a:r>
          <a:endParaRPr lang="ja-JP" altLang="en-US" sz="1800" kern="1200" dirty="0"/>
        </a:p>
      </dsp:txBody>
      <dsp:txXfrm>
        <a:off x="7032126" y="0"/>
        <a:ext cx="1561761" cy="37409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98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背景</a:t>
          </a:r>
          <a:endParaRPr lang="ja-JP" altLang="en-US" sz="1800" kern="1200" dirty="0"/>
        </a:p>
      </dsp:txBody>
      <dsp:txXfrm>
        <a:off x="4198" y="0"/>
        <a:ext cx="1561761" cy="374091"/>
      </dsp:txXfrm>
    </dsp:sp>
    <dsp:sp modelId="{2DC91685-E8B9-BB43-9DC6-EC96FFA88997}">
      <dsp:nvSpPr>
        <dsp:cNvPr id="0" name=""/>
        <dsp:cNvSpPr/>
      </dsp:nvSpPr>
      <dsp:spPr>
        <a:xfrm>
          <a:off x="1409783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関連研究</a:t>
          </a:r>
          <a:endParaRPr lang="ja-JP" altLang="en-US" sz="1800" kern="1200" dirty="0"/>
        </a:p>
      </dsp:txBody>
      <dsp:txXfrm>
        <a:off x="1409783" y="0"/>
        <a:ext cx="1561761" cy="374091"/>
      </dsp:txXfrm>
    </dsp:sp>
    <dsp:sp modelId="{670C9060-8BCB-4A41-997B-9B581CE7604E}">
      <dsp:nvSpPr>
        <dsp:cNvPr id="0" name=""/>
        <dsp:cNvSpPr/>
      </dsp:nvSpPr>
      <dsp:spPr>
        <a:xfrm>
          <a:off x="2815369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目的</a:t>
          </a:r>
          <a:endParaRPr lang="ja-JP" altLang="en-US" sz="1800" kern="1200" dirty="0"/>
        </a:p>
      </dsp:txBody>
      <dsp:txXfrm>
        <a:off x="2815369" y="0"/>
        <a:ext cx="1561761" cy="374091"/>
      </dsp:txXfrm>
    </dsp:sp>
    <dsp:sp modelId="{FB369786-071D-284A-95F6-6B8E814990E5}">
      <dsp:nvSpPr>
        <dsp:cNvPr id="0" name=""/>
        <dsp:cNvSpPr/>
      </dsp:nvSpPr>
      <dsp:spPr>
        <a:xfrm>
          <a:off x="4220955" y="0"/>
          <a:ext cx="1561761" cy="374091"/>
        </a:xfrm>
        <a:prstGeom prst="chevron">
          <a:avLst/>
        </a:prstGeom>
        <a:solidFill>
          <a:srgbClr val="00B0F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設計</a:t>
          </a:r>
          <a:endParaRPr lang="ja-JP" altLang="en-US" sz="1800" kern="1200" dirty="0"/>
        </a:p>
      </dsp:txBody>
      <dsp:txXfrm>
        <a:off x="4220955" y="0"/>
        <a:ext cx="1561761" cy="374091"/>
      </dsp:txXfrm>
    </dsp:sp>
    <dsp:sp modelId="{4356688F-5349-E14B-85CA-DB034435DFA8}">
      <dsp:nvSpPr>
        <dsp:cNvPr id="0" name=""/>
        <dsp:cNvSpPr/>
      </dsp:nvSpPr>
      <dsp:spPr>
        <a:xfrm>
          <a:off x="5626541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まとめ</a:t>
          </a:r>
          <a:endParaRPr lang="ja-JP" altLang="en-US" sz="1800" kern="1200" dirty="0"/>
        </a:p>
      </dsp:txBody>
      <dsp:txXfrm>
        <a:off x="5626541" y="0"/>
        <a:ext cx="1561761" cy="374091"/>
      </dsp:txXfrm>
    </dsp:sp>
    <dsp:sp modelId="{A7237F75-A813-1B40-B56F-167391B5EE06}">
      <dsp:nvSpPr>
        <dsp:cNvPr id="0" name=""/>
        <dsp:cNvSpPr/>
      </dsp:nvSpPr>
      <dsp:spPr>
        <a:xfrm>
          <a:off x="7032126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参考文献</a:t>
          </a:r>
          <a:endParaRPr lang="ja-JP" altLang="en-US" sz="1800" kern="1200" dirty="0"/>
        </a:p>
      </dsp:txBody>
      <dsp:txXfrm>
        <a:off x="7032126" y="0"/>
        <a:ext cx="1561761" cy="37409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98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背景</a:t>
          </a:r>
          <a:endParaRPr lang="ja-JP" altLang="en-US" sz="1800" kern="1200" dirty="0"/>
        </a:p>
      </dsp:txBody>
      <dsp:txXfrm>
        <a:off x="4198" y="0"/>
        <a:ext cx="1561761" cy="374091"/>
      </dsp:txXfrm>
    </dsp:sp>
    <dsp:sp modelId="{2DC91685-E8B9-BB43-9DC6-EC96FFA88997}">
      <dsp:nvSpPr>
        <dsp:cNvPr id="0" name=""/>
        <dsp:cNvSpPr/>
      </dsp:nvSpPr>
      <dsp:spPr>
        <a:xfrm>
          <a:off x="1409783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関連研究</a:t>
          </a:r>
          <a:endParaRPr lang="ja-JP" altLang="en-US" sz="1800" kern="1200" dirty="0"/>
        </a:p>
      </dsp:txBody>
      <dsp:txXfrm>
        <a:off x="1409783" y="0"/>
        <a:ext cx="1561761" cy="374091"/>
      </dsp:txXfrm>
    </dsp:sp>
    <dsp:sp modelId="{670C9060-8BCB-4A41-997B-9B581CE7604E}">
      <dsp:nvSpPr>
        <dsp:cNvPr id="0" name=""/>
        <dsp:cNvSpPr/>
      </dsp:nvSpPr>
      <dsp:spPr>
        <a:xfrm>
          <a:off x="2815369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目的</a:t>
          </a:r>
          <a:endParaRPr lang="ja-JP" altLang="en-US" sz="1800" kern="1200" dirty="0"/>
        </a:p>
      </dsp:txBody>
      <dsp:txXfrm>
        <a:off x="2815369" y="0"/>
        <a:ext cx="1561761" cy="374091"/>
      </dsp:txXfrm>
    </dsp:sp>
    <dsp:sp modelId="{FB369786-071D-284A-95F6-6B8E814990E5}">
      <dsp:nvSpPr>
        <dsp:cNvPr id="0" name=""/>
        <dsp:cNvSpPr/>
      </dsp:nvSpPr>
      <dsp:spPr>
        <a:xfrm>
          <a:off x="4220955" y="0"/>
          <a:ext cx="1561761" cy="374091"/>
        </a:xfrm>
        <a:prstGeom prst="chevron">
          <a:avLst/>
        </a:prstGeom>
        <a:solidFill>
          <a:srgbClr val="00B0F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設計</a:t>
          </a:r>
          <a:endParaRPr lang="ja-JP" altLang="en-US" sz="1800" kern="1200" dirty="0"/>
        </a:p>
      </dsp:txBody>
      <dsp:txXfrm>
        <a:off x="4220955" y="0"/>
        <a:ext cx="1561761" cy="374091"/>
      </dsp:txXfrm>
    </dsp:sp>
    <dsp:sp modelId="{4356688F-5349-E14B-85CA-DB034435DFA8}">
      <dsp:nvSpPr>
        <dsp:cNvPr id="0" name=""/>
        <dsp:cNvSpPr/>
      </dsp:nvSpPr>
      <dsp:spPr>
        <a:xfrm>
          <a:off x="5626541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まとめ</a:t>
          </a:r>
          <a:endParaRPr lang="ja-JP" altLang="en-US" sz="1800" kern="1200" dirty="0"/>
        </a:p>
      </dsp:txBody>
      <dsp:txXfrm>
        <a:off x="5626541" y="0"/>
        <a:ext cx="1561761" cy="374091"/>
      </dsp:txXfrm>
    </dsp:sp>
    <dsp:sp modelId="{A7237F75-A813-1B40-B56F-167391B5EE06}">
      <dsp:nvSpPr>
        <dsp:cNvPr id="0" name=""/>
        <dsp:cNvSpPr/>
      </dsp:nvSpPr>
      <dsp:spPr>
        <a:xfrm>
          <a:off x="7032126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参考文献</a:t>
          </a:r>
          <a:endParaRPr lang="ja-JP" altLang="en-US" sz="1800" kern="1200" dirty="0"/>
        </a:p>
      </dsp:txBody>
      <dsp:txXfrm>
        <a:off x="7032126" y="0"/>
        <a:ext cx="1561761" cy="37409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98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背景</a:t>
          </a:r>
          <a:endParaRPr lang="ja-JP" altLang="en-US" sz="1800" kern="1200" dirty="0"/>
        </a:p>
      </dsp:txBody>
      <dsp:txXfrm>
        <a:off x="4198" y="0"/>
        <a:ext cx="1561761" cy="374091"/>
      </dsp:txXfrm>
    </dsp:sp>
    <dsp:sp modelId="{2DC91685-E8B9-BB43-9DC6-EC96FFA88997}">
      <dsp:nvSpPr>
        <dsp:cNvPr id="0" name=""/>
        <dsp:cNvSpPr/>
      </dsp:nvSpPr>
      <dsp:spPr>
        <a:xfrm>
          <a:off x="1409783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関連研究</a:t>
          </a:r>
          <a:endParaRPr lang="ja-JP" altLang="en-US" sz="1800" kern="1200" dirty="0"/>
        </a:p>
      </dsp:txBody>
      <dsp:txXfrm>
        <a:off x="1409783" y="0"/>
        <a:ext cx="1561761" cy="374091"/>
      </dsp:txXfrm>
    </dsp:sp>
    <dsp:sp modelId="{670C9060-8BCB-4A41-997B-9B581CE7604E}">
      <dsp:nvSpPr>
        <dsp:cNvPr id="0" name=""/>
        <dsp:cNvSpPr/>
      </dsp:nvSpPr>
      <dsp:spPr>
        <a:xfrm>
          <a:off x="2815369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目的</a:t>
          </a:r>
          <a:endParaRPr lang="ja-JP" altLang="en-US" sz="1800" kern="1200" dirty="0"/>
        </a:p>
      </dsp:txBody>
      <dsp:txXfrm>
        <a:off x="2815369" y="0"/>
        <a:ext cx="1561761" cy="374091"/>
      </dsp:txXfrm>
    </dsp:sp>
    <dsp:sp modelId="{FB369786-071D-284A-95F6-6B8E814990E5}">
      <dsp:nvSpPr>
        <dsp:cNvPr id="0" name=""/>
        <dsp:cNvSpPr/>
      </dsp:nvSpPr>
      <dsp:spPr>
        <a:xfrm>
          <a:off x="4220955" y="0"/>
          <a:ext cx="1561761" cy="374091"/>
        </a:xfrm>
        <a:prstGeom prst="chevron">
          <a:avLst/>
        </a:prstGeom>
        <a:solidFill>
          <a:srgbClr val="00B0F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設計</a:t>
          </a:r>
          <a:endParaRPr lang="ja-JP" altLang="en-US" sz="1800" kern="1200" dirty="0"/>
        </a:p>
      </dsp:txBody>
      <dsp:txXfrm>
        <a:off x="4220955" y="0"/>
        <a:ext cx="1561761" cy="374091"/>
      </dsp:txXfrm>
    </dsp:sp>
    <dsp:sp modelId="{4356688F-5349-E14B-85CA-DB034435DFA8}">
      <dsp:nvSpPr>
        <dsp:cNvPr id="0" name=""/>
        <dsp:cNvSpPr/>
      </dsp:nvSpPr>
      <dsp:spPr>
        <a:xfrm>
          <a:off x="5626541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まとめ</a:t>
          </a:r>
          <a:endParaRPr lang="ja-JP" altLang="en-US" sz="1800" kern="1200" dirty="0"/>
        </a:p>
      </dsp:txBody>
      <dsp:txXfrm>
        <a:off x="5626541" y="0"/>
        <a:ext cx="1561761" cy="374091"/>
      </dsp:txXfrm>
    </dsp:sp>
    <dsp:sp modelId="{A7237F75-A813-1B40-B56F-167391B5EE06}">
      <dsp:nvSpPr>
        <dsp:cNvPr id="0" name=""/>
        <dsp:cNvSpPr/>
      </dsp:nvSpPr>
      <dsp:spPr>
        <a:xfrm>
          <a:off x="7032126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参考文献</a:t>
          </a:r>
          <a:endParaRPr lang="ja-JP" altLang="en-US" sz="1800" kern="1200" dirty="0"/>
        </a:p>
      </dsp:txBody>
      <dsp:txXfrm>
        <a:off x="7032126" y="0"/>
        <a:ext cx="1561761" cy="37409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98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背景</a:t>
          </a:r>
          <a:endParaRPr lang="ja-JP" altLang="en-US" sz="1800" kern="1200" dirty="0"/>
        </a:p>
      </dsp:txBody>
      <dsp:txXfrm>
        <a:off x="4198" y="0"/>
        <a:ext cx="1561761" cy="374091"/>
      </dsp:txXfrm>
    </dsp:sp>
    <dsp:sp modelId="{2DC91685-E8B9-BB43-9DC6-EC96FFA88997}">
      <dsp:nvSpPr>
        <dsp:cNvPr id="0" name=""/>
        <dsp:cNvSpPr/>
      </dsp:nvSpPr>
      <dsp:spPr>
        <a:xfrm>
          <a:off x="1409783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関連研究</a:t>
          </a:r>
          <a:endParaRPr lang="ja-JP" altLang="en-US" sz="1800" kern="1200" dirty="0"/>
        </a:p>
      </dsp:txBody>
      <dsp:txXfrm>
        <a:off x="1409783" y="0"/>
        <a:ext cx="1561761" cy="374091"/>
      </dsp:txXfrm>
    </dsp:sp>
    <dsp:sp modelId="{670C9060-8BCB-4A41-997B-9B581CE7604E}">
      <dsp:nvSpPr>
        <dsp:cNvPr id="0" name=""/>
        <dsp:cNvSpPr/>
      </dsp:nvSpPr>
      <dsp:spPr>
        <a:xfrm>
          <a:off x="2815369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目的</a:t>
          </a:r>
          <a:endParaRPr lang="ja-JP" altLang="en-US" sz="1800" kern="1200" dirty="0"/>
        </a:p>
      </dsp:txBody>
      <dsp:txXfrm>
        <a:off x="2815369" y="0"/>
        <a:ext cx="1561761" cy="374091"/>
      </dsp:txXfrm>
    </dsp:sp>
    <dsp:sp modelId="{FB369786-071D-284A-95F6-6B8E814990E5}">
      <dsp:nvSpPr>
        <dsp:cNvPr id="0" name=""/>
        <dsp:cNvSpPr/>
      </dsp:nvSpPr>
      <dsp:spPr>
        <a:xfrm>
          <a:off x="4220955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設計</a:t>
          </a:r>
          <a:endParaRPr lang="ja-JP" altLang="en-US" sz="1800" kern="1200" dirty="0"/>
        </a:p>
      </dsp:txBody>
      <dsp:txXfrm>
        <a:off x="4220955" y="0"/>
        <a:ext cx="1561761" cy="374091"/>
      </dsp:txXfrm>
    </dsp:sp>
    <dsp:sp modelId="{4356688F-5349-E14B-85CA-DB034435DFA8}">
      <dsp:nvSpPr>
        <dsp:cNvPr id="0" name=""/>
        <dsp:cNvSpPr/>
      </dsp:nvSpPr>
      <dsp:spPr>
        <a:xfrm>
          <a:off x="5626541" y="0"/>
          <a:ext cx="1561761" cy="374091"/>
        </a:xfrm>
        <a:prstGeom prst="chevron">
          <a:avLst/>
        </a:prstGeom>
        <a:solidFill>
          <a:srgbClr val="00B0F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まとめ</a:t>
          </a:r>
          <a:endParaRPr lang="ja-JP" altLang="en-US" sz="1800" kern="1200" dirty="0"/>
        </a:p>
      </dsp:txBody>
      <dsp:txXfrm>
        <a:off x="5626541" y="0"/>
        <a:ext cx="1561761" cy="374091"/>
      </dsp:txXfrm>
    </dsp:sp>
    <dsp:sp modelId="{A7237F75-A813-1B40-B56F-167391B5EE06}">
      <dsp:nvSpPr>
        <dsp:cNvPr id="0" name=""/>
        <dsp:cNvSpPr/>
      </dsp:nvSpPr>
      <dsp:spPr>
        <a:xfrm>
          <a:off x="7036325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参考文献</a:t>
          </a:r>
          <a:endParaRPr lang="ja-JP" altLang="en-US" sz="1800" kern="1200" dirty="0"/>
        </a:p>
      </dsp:txBody>
      <dsp:txXfrm>
        <a:off x="7036325" y="0"/>
        <a:ext cx="1561761" cy="37409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98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背景</a:t>
          </a:r>
          <a:endParaRPr lang="ja-JP" altLang="en-US" sz="1800" kern="1200" dirty="0"/>
        </a:p>
      </dsp:txBody>
      <dsp:txXfrm>
        <a:off x="4198" y="0"/>
        <a:ext cx="1561761" cy="374091"/>
      </dsp:txXfrm>
    </dsp:sp>
    <dsp:sp modelId="{2DC91685-E8B9-BB43-9DC6-EC96FFA88997}">
      <dsp:nvSpPr>
        <dsp:cNvPr id="0" name=""/>
        <dsp:cNvSpPr/>
      </dsp:nvSpPr>
      <dsp:spPr>
        <a:xfrm>
          <a:off x="1409783" y="0"/>
          <a:ext cx="1561761" cy="374091"/>
        </a:xfrm>
        <a:prstGeom prst="chevron">
          <a:avLst/>
        </a:prstGeom>
        <a:solidFill>
          <a:schemeClr val="tx1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関連研究</a:t>
          </a:r>
          <a:endParaRPr lang="ja-JP" altLang="en-US" sz="1800" kern="1200" dirty="0"/>
        </a:p>
      </dsp:txBody>
      <dsp:txXfrm>
        <a:off x="1409783" y="0"/>
        <a:ext cx="1561761" cy="374091"/>
      </dsp:txXfrm>
    </dsp:sp>
    <dsp:sp modelId="{670C9060-8BCB-4A41-997B-9B581CE7604E}">
      <dsp:nvSpPr>
        <dsp:cNvPr id="0" name=""/>
        <dsp:cNvSpPr/>
      </dsp:nvSpPr>
      <dsp:spPr>
        <a:xfrm>
          <a:off x="2815369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smtClean="0"/>
            <a:t>目的</a:t>
          </a:r>
          <a:endParaRPr lang="ja-JP" altLang="en-US" sz="1800" kern="1200" dirty="0"/>
        </a:p>
      </dsp:txBody>
      <dsp:txXfrm>
        <a:off x="2815369" y="0"/>
        <a:ext cx="1561761" cy="374091"/>
      </dsp:txXfrm>
    </dsp:sp>
    <dsp:sp modelId="{FB369786-071D-284A-95F6-6B8E814990E5}">
      <dsp:nvSpPr>
        <dsp:cNvPr id="0" name=""/>
        <dsp:cNvSpPr/>
      </dsp:nvSpPr>
      <dsp:spPr>
        <a:xfrm>
          <a:off x="4220955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結果</a:t>
          </a:r>
          <a:endParaRPr lang="ja-JP" altLang="en-US" sz="1800" kern="1200" dirty="0"/>
        </a:p>
      </dsp:txBody>
      <dsp:txXfrm>
        <a:off x="4220955" y="0"/>
        <a:ext cx="1561761" cy="374091"/>
      </dsp:txXfrm>
    </dsp:sp>
    <dsp:sp modelId="{4356688F-5349-E14B-85CA-DB034435DFA8}">
      <dsp:nvSpPr>
        <dsp:cNvPr id="0" name=""/>
        <dsp:cNvSpPr/>
      </dsp:nvSpPr>
      <dsp:spPr>
        <a:xfrm>
          <a:off x="5626541" y="0"/>
          <a:ext cx="1561761" cy="374091"/>
        </a:xfrm>
        <a:prstGeom prst="chevron">
          <a:avLst/>
        </a:prstGeom>
        <a:solidFill>
          <a:srgbClr val="00000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まとめ</a:t>
          </a:r>
          <a:endParaRPr lang="ja-JP" altLang="en-US" sz="1800" kern="1200" dirty="0"/>
        </a:p>
      </dsp:txBody>
      <dsp:txXfrm>
        <a:off x="5626541" y="0"/>
        <a:ext cx="1561761" cy="374091"/>
      </dsp:txXfrm>
    </dsp:sp>
    <dsp:sp modelId="{A7237F75-A813-1B40-B56F-167391B5EE06}">
      <dsp:nvSpPr>
        <dsp:cNvPr id="0" name=""/>
        <dsp:cNvSpPr/>
      </dsp:nvSpPr>
      <dsp:spPr>
        <a:xfrm>
          <a:off x="7032126" y="0"/>
          <a:ext cx="1561761" cy="374091"/>
        </a:xfrm>
        <a:prstGeom prst="chevron">
          <a:avLst/>
        </a:prstGeom>
        <a:solidFill>
          <a:srgbClr val="00B0F0"/>
        </a:solidFill>
        <a:ln>
          <a:noFill/>
        </a:ln>
        <a:effectLst>
          <a:outerShdw blurRad="39999" dist="23000" algn="bl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1800" kern="1200" dirty="0" smtClean="0"/>
            <a:t>参考文献</a:t>
          </a:r>
          <a:endParaRPr lang="ja-JP" altLang="en-US" sz="1800" kern="1200" dirty="0"/>
        </a:p>
      </dsp:txBody>
      <dsp:txXfrm>
        <a:off x="7032126" y="0"/>
        <a:ext cx="1561761" cy="3740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E9A66-D369-4250-AB6A-703074E84678}" type="datetimeFigureOut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50929-8C67-4570-B489-8E0D7D7FE63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9F79E-1957-4FC6-9DF0-EC8BF59AA9A0}" type="datetimeFigureOut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6C12F-9D81-459D-B654-872966BC9D5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0E72-0E62-4BAA-8C11-E05B4F624AA1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A71-18F4-4C4A-93F7-BF8F5DFA90CC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711DC-440E-4863-931E-A953B14FB62A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08DA-85A1-4F5C-8DB0-F4D253E361F5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23DA0-4851-4B6C-9167-98BB1F0FCF61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AFE4-C1E7-4948-93A1-3B9A6BD6FCB9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1A628-766F-44EE-B204-72C9C318B572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9975-9D6F-4F06-BC25-1BA56B239D6D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9B64-DB3D-4B37-820C-E3CCD08EF00E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7930-983C-462D-9F90-D403D13F8F3B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12AAA-32D2-47D9-8EC2-BE8C319B5037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A7C1917-30C4-462A-B221-C1E7020A4C4A}" type="datetime1">
              <a:rPr kumimoji="1" lang="ja-JP" altLang="en-US" smtClean="0"/>
              <a:pPr/>
              <a:t>2014/1/14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kumimoji="1"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4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6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77092" y="1996141"/>
            <a:ext cx="8495434" cy="2804459"/>
          </a:xfrm>
        </p:spPr>
        <p:txBody>
          <a:bodyPr/>
          <a:lstStyle/>
          <a:p>
            <a:r>
              <a:rPr lang="ja-JP" altLang="en-US" sz="3600" smtClean="0"/>
              <a:t>レスポンシブ</a:t>
            </a:r>
            <a:r>
              <a:rPr lang="en-US" altLang="ja-JP" sz="360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web</a:t>
            </a:r>
            <a:r>
              <a:rPr lang="ja-JP" altLang="en-US" sz="3600" smtClean="0"/>
              <a:t>デザインのレイアウト設計を支援する領域特化言語の提案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7199" y="5143500"/>
            <a:ext cx="8315326" cy="1270746"/>
          </a:xfrm>
        </p:spPr>
        <p:txBody>
          <a:bodyPr>
            <a:normAutofit lnSpcReduction="10000"/>
          </a:bodyPr>
          <a:lstStyle/>
          <a:p>
            <a:pPr algn="r"/>
            <a:r>
              <a:rPr lang="ja-JP" altLang="en-US" smtClean="0">
                <a:latin typeface="+mj-ea"/>
                <a:ea typeface="+mj-ea"/>
                <a:cs typeface="Arial Unicode MS" pitchFamily="50" charset="-128"/>
              </a:rPr>
              <a:t>情報理工学部ソフトウェア工学科</a:t>
            </a:r>
            <a:endParaRPr kumimoji="1" lang="en-US" altLang="ja-JP" smtClean="0">
              <a:latin typeface="+mj-ea"/>
              <a:ea typeface="+mj-ea"/>
              <a:cs typeface="Arial Unicode MS" pitchFamily="50" charset="-128"/>
            </a:endParaRPr>
          </a:p>
          <a:p>
            <a:pPr algn="r"/>
            <a:r>
              <a:rPr kumimoji="1" lang="en-US" altLang="ja-JP" smtClean="0">
                <a:latin typeface="+mj-ea"/>
                <a:ea typeface="+mj-ea"/>
                <a:cs typeface="Arial Unicode MS" pitchFamily="50" charset="-128"/>
              </a:rPr>
              <a:t>2010SE254</a:t>
            </a:r>
            <a:r>
              <a:rPr kumimoji="1" lang="en-US" altLang="ja-JP" smtClean="0">
                <a:latin typeface="+mj-ea"/>
                <a:ea typeface="+mj-ea"/>
              </a:rPr>
              <a:t> </a:t>
            </a:r>
            <a:r>
              <a:rPr kumimoji="1" lang="ja-JP" altLang="en-US" smtClean="0">
                <a:latin typeface="+mj-ea"/>
                <a:ea typeface="+mj-ea"/>
              </a:rPr>
              <a:t>鵜飼菜生</a:t>
            </a:r>
            <a:endParaRPr kumimoji="1" lang="en-US" altLang="ja-JP" smtClean="0">
              <a:latin typeface="+mj-ea"/>
              <a:ea typeface="+mj-ea"/>
            </a:endParaRPr>
          </a:p>
          <a:p>
            <a:pPr algn="r"/>
            <a:r>
              <a:rPr lang="ja-JP" altLang="en-US" smtClean="0">
                <a:latin typeface="+mj-ea"/>
                <a:ea typeface="+mj-ea"/>
              </a:rPr>
              <a:t>指導教員：横山哲郎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457200" y="3033059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kumimoji="1"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28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200" y="0"/>
            <a:ext cx="6759146" cy="1365250"/>
          </a:xfrm>
        </p:spPr>
        <p:txBody>
          <a:bodyPr/>
          <a:lstStyle/>
          <a:p>
            <a:r>
              <a:rPr lang="ja-JP" altLang="en-US" smtClean="0">
                <a:solidFill>
                  <a:schemeClr val="tx1"/>
                </a:solidFill>
                <a:latin typeface="+mn-ea"/>
                <a:ea typeface="+mn-ea"/>
              </a:rPr>
              <a:t>レスポンシブ</a:t>
            </a:r>
            <a:r>
              <a:rPr lang="en-US" altLang="ja-JP" smtClean="0">
                <a:solidFill>
                  <a:schemeClr val="tx1"/>
                </a:solidFill>
                <a:latin typeface="+mn-ea"/>
                <a:ea typeface="+mn-ea"/>
              </a:rPr>
              <a:t>web</a:t>
            </a:r>
            <a:r>
              <a:rPr lang="ja-JP" altLang="en-US" smtClean="0">
                <a:solidFill>
                  <a:schemeClr val="tx1"/>
                </a:solidFill>
                <a:latin typeface="+mn-ea"/>
                <a:ea typeface="+mn-ea"/>
              </a:rPr>
              <a:t>デザインとは</a:t>
            </a:r>
            <a:endParaRPr kumimoji="1" lang="ja-JP" altLang="en-US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67543"/>
            <a:ext cx="8211502" cy="4653643"/>
          </a:xfrm>
        </p:spPr>
        <p:txBody>
          <a:bodyPr>
            <a:normAutofit/>
          </a:bodyPr>
          <a:lstStyle/>
          <a:p>
            <a:r>
              <a:rPr lang="ja-JP" altLang="en-US" sz="2200" smtClean="0"/>
              <a:t>サイト閲覧に使用されている端末を検知し，</a:t>
            </a:r>
            <a:endParaRPr lang="en-US" altLang="ja-JP" sz="2200" smtClean="0"/>
          </a:p>
          <a:p>
            <a:r>
              <a:rPr lang="ja-JP" altLang="en-US" sz="2200" smtClean="0"/>
              <a:t>その画面サイズに合わせた</a:t>
            </a:r>
            <a:r>
              <a:rPr lang="en-US" altLang="ja-JP" sz="2200" smtClean="0"/>
              <a:t>CSS</a:t>
            </a:r>
            <a:r>
              <a:rPr lang="ja-JP" altLang="en-US" sz="2200" smtClean="0"/>
              <a:t>（</a:t>
            </a:r>
            <a:r>
              <a:rPr lang="en-US" altLang="ja-JP" sz="2200" smtClean="0"/>
              <a:t>Cascading Style Sheets</a:t>
            </a:r>
            <a:r>
              <a:rPr lang="ja-JP" altLang="en-US" sz="2200" smtClean="0"/>
              <a:t>）で</a:t>
            </a:r>
            <a:r>
              <a:rPr lang="en-US" altLang="ja-JP" sz="2200" smtClean="0"/>
              <a:t>HTML</a:t>
            </a:r>
            <a:r>
              <a:rPr lang="ja-JP" altLang="en-US" sz="2200" smtClean="0"/>
              <a:t>ファイルを装飾する</a:t>
            </a:r>
            <a:r>
              <a:rPr lang="en-US" altLang="ja-JP" sz="2200" smtClean="0"/>
              <a:t>web</a:t>
            </a:r>
            <a:r>
              <a:rPr lang="ja-JP" altLang="en-US" sz="2200" smtClean="0"/>
              <a:t>デザイン</a:t>
            </a:r>
            <a:endParaRPr lang="en-US" altLang="ja-JP" sz="2200" smtClean="0"/>
          </a:p>
          <a:p>
            <a:endParaRPr kumimoji="1" lang="en-US" altLang="ja-JP" smtClean="0"/>
          </a:p>
          <a:p>
            <a:endParaRPr lang="en-US" altLang="ja-JP" smtClean="0"/>
          </a:p>
          <a:p>
            <a:endParaRPr kumimoji="1" lang="en-US" altLang="ja-JP" smtClean="0"/>
          </a:p>
          <a:p>
            <a:endParaRPr lang="en-US" altLang="ja-JP" smtClean="0"/>
          </a:p>
          <a:p>
            <a:endParaRPr kumimoji="1" lang="en-US" altLang="ja-JP" smtClean="0"/>
          </a:p>
          <a:p>
            <a:endParaRPr lang="en-US" altLang="ja-JP" smtClean="0"/>
          </a:p>
          <a:p>
            <a:pPr algn="r"/>
            <a:endParaRPr lang="en-US" altLang="ja-JP" sz="1400" smtClean="0"/>
          </a:p>
          <a:p>
            <a:pPr algn="r"/>
            <a:endParaRPr lang="en-US" altLang="ja-JP" sz="1400" smtClean="0"/>
          </a:p>
        </p:txBody>
      </p:sp>
      <p:graphicFrame>
        <p:nvGraphicFramePr>
          <p:cNvPr id="10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73758922"/>
              </p:ext>
            </p:extLst>
          </p:nvPr>
        </p:nvGraphicFramePr>
        <p:xfrm>
          <a:off x="104588" y="6454587"/>
          <a:ext cx="8598087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1" name="直線コネクタ 10"/>
          <p:cNvCxnSpPr/>
          <p:nvPr/>
        </p:nvCxnSpPr>
        <p:spPr>
          <a:xfrm flipV="1">
            <a:off x="457200" y="1365250"/>
            <a:ext cx="86868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8668702" y="6492875"/>
            <a:ext cx="475298" cy="365125"/>
          </a:xfrm>
        </p:spPr>
        <p:txBody>
          <a:bodyPr/>
          <a:lstStyle/>
          <a:p>
            <a:r>
              <a:rPr kumimoji="1" lang="en-US" altLang="ja-JP" smtClean="0">
                <a:latin typeface="Arial Black" pitchFamily="34" charset="0"/>
              </a:rPr>
              <a:t>1</a:t>
            </a:r>
            <a:endParaRPr kumimoji="1" lang="ja-JP" altLang="en-US">
              <a:latin typeface="Arial Black" pitchFamily="34" charset="0"/>
            </a:endParaRPr>
          </a:p>
        </p:txBody>
      </p:sp>
      <p:pic>
        <p:nvPicPr>
          <p:cNvPr id="13" name="図 12" descr="アドビサイト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8457" y="2913240"/>
            <a:ext cx="7723868" cy="298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457200" y="4140926"/>
            <a:ext cx="7620000" cy="207699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8462682" cy="1332060"/>
          </a:xfrm>
        </p:spPr>
        <p:txBody>
          <a:bodyPr>
            <a:normAutofit/>
          </a:bodyPr>
          <a:lstStyle/>
          <a:p>
            <a:pPr lvl="0"/>
            <a:r>
              <a:rPr lang="ja-JP" altLang="en-US" sz="3200" smtClean="0">
                <a:solidFill>
                  <a:schemeClr val="tx1"/>
                </a:solidFill>
              </a:rPr>
              <a:t>既存の手法によるレスポンシブ</a:t>
            </a:r>
            <a:r>
              <a:rPr lang="en-US" altLang="ja-JP" sz="3200" smtClean="0">
                <a:solidFill>
                  <a:schemeClr val="tx1"/>
                </a:solidFill>
              </a:rPr>
              <a:t>web</a:t>
            </a:r>
            <a:r>
              <a:rPr lang="ja-JP" altLang="en-US" sz="3200" smtClean="0">
                <a:solidFill>
                  <a:schemeClr val="tx1"/>
                </a:solidFill>
              </a:rPr>
              <a:t>デザイン</a:t>
            </a:r>
            <a:endParaRPr lang="ja-JP" altLang="en-US" sz="320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46411"/>
            <a:ext cx="7620000" cy="4908175"/>
          </a:xfrm>
        </p:spPr>
        <p:txBody>
          <a:bodyPr>
            <a:normAutofit lnSpcReduction="10000"/>
          </a:bodyPr>
          <a:lstStyle/>
          <a:p>
            <a:r>
              <a:rPr lang="ja-JP" altLang="en-US" sz="2400" smtClean="0"/>
              <a:t>デザインフレームワーク</a:t>
            </a:r>
            <a:endParaRPr lang="en-US" altLang="ja-JP" sz="2400" smtClean="0"/>
          </a:p>
          <a:p>
            <a:pPr lvl="1"/>
            <a:r>
              <a:rPr lang="ja-JP" altLang="en-US" b="1" smtClean="0"/>
              <a:t>サイト作成に必要な</a:t>
            </a:r>
            <a:r>
              <a:rPr lang="en-US" altLang="ja-JP" b="1" smtClean="0"/>
              <a:t>CSS</a:t>
            </a:r>
            <a:r>
              <a:rPr lang="ja-JP" altLang="en-US" b="1" smtClean="0"/>
              <a:t>や</a:t>
            </a:r>
            <a:r>
              <a:rPr lang="en-US" altLang="ja-JP" b="1" smtClean="0"/>
              <a:t>Javascript</a:t>
            </a:r>
            <a:r>
              <a:rPr lang="ja-JP" altLang="en-US" b="1" smtClean="0"/>
              <a:t>があらかじめ作成されたテンプレート</a:t>
            </a:r>
            <a:endParaRPr lang="en-US" altLang="ja-JP" smtClean="0"/>
          </a:p>
          <a:p>
            <a:r>
              <a:rPr lang="en-US" altLang="ja-JP" sz="2400" smtClean="0"/>
              <a:t>CSS</a:t>
            </a:r>
            <a:r>
              <a:rPr lang="ja-JP" altLang="en-US" sz="2400" smtClean="0"/>
              <a:t>拡張メタ言語</a:t>
            </a:r>
            <a:endParaRPr lang="en-US" altLang="ja-JP" sz="2400" smtClean="0"/>
          </a:p>
          <a:p>
            <a:pPr lvl="1"/>
            <a:r>
              <a:rPr lang="en-US" altLang="ja-JP" b="1" smtClean="0"/>
              <a:t>CSS</a:t>
            </a:r>
            <a:r>
              <a:rPr lang="ja-JP" altLang="en-US" b="1" smtClean="0"/>
              <a:t>を拡張し，機能を追加した言語</a:t>
            </a:r>
            <a:endParaRPr lang="en-US" altLang="ja-JP" b="1" smtClean="0"/>
          </a:p>
          <a:p>
            <a:pPr lvl="1"/>
            <a:r>
              <a:rPr lang="ja-JP" altLang="en-US" b="1" smtClean="0"/>
              <a:t>コンパイルすることで</a:t>
            </a:r>
            <a:r>
              <a:rPr lang="en-US" altLang="ja-JP" b="1" smtClean="0"/>
              <a:t>CSS</a:t>
            </a:r>
            <a:r>
              <a:rPr lang="ja-JP" altLang="en-US" b="1" smtClean="0"/>
              <a:t>ファイルを生成し、そのファイルが実際のブラウザ表示に用いられる</a:t>
            </a:r>
            <a:endParaRPr lang="en-US" altLang="ja-JP" b="1" smtClean="0"/>
          </a:p>
          <a:p>
            <a:pPr lvl="1"/>
            <a:endParaRPr lang="en-US" altLang="ja-JP" b="1" smtClean="0"/>
          </a:p>
          <a:p>
            <a:r>
              <a:rPr lang="ja-JP" altLang="en-US" sz="2400" smtClean="0">
                <a:solidFill>
                  <a:schemeClr val="accent1"/>
                </a:solidFill>
              </a:rPr>
              <a:t>共通するデザイン実現の手法</a:t>
            </a:r>
            <a:endParaRPr lang="en-US" altLang="ja-JP" sz="2400" smtClean="0">
              <a:solidFill>
                <a:schemeClr val="accent1"/>
              </a:solidFill>
            </a:endParaRPr>
          </a:p>
          <a:p>
            <a:pPr marL="457200" indent="-457200"/>
            <a:r>
              <a:rPr lang="ja-JP" altLang="en-US" smtClean="0"/>
              <a:t>　①レイアウトパターン別に</a:t>
            </a:r>
            <a:r>
              <a:rPr lang="en-US" altLang="ja-JP" smtClean="0"/>
              <a:t>CSS</a:t>
            </a:r>
            <a:r>
              <a:rPr lang="ja-JP" altLang="en-US" smtClean="0"/>
              <a:t>を用意</a:t>
            </a:r>
            <a:endParaRPr lang="en-US" altLang="ja-JP" smtClean="0"/>
          </a:p>
          <a:p>
            <a:pPr marL="457200" indent="-457200"/>
            <a:r>
              <a:rPr lang="ja-JP" altLang="en-US" smtClean="0"/>
              <a:t>　②条件分岐で適用する</a:t>
            </a:r>
            <a:r>
              <a:rPr lang="en-US" altLang="ja-JP" smtClean="0"/>
              <a:t>CSS</a:t>
            </a:r>
            <a:r>
              <a:rPr lang="ja-JP" altLang="en-US" smtClean="0"/>
              <a:t>を切り替える（メディアクエリー）</a:t>
            </a:r>
            <a:endParaRPr lang="en-US" altLang="ja-JP" smtClean="0"/>
          </a:p>
          <a:p>
            <a:pPr algn="ctr"/>
            <a:r>
              <a:rPr lang="ja-JP" altLang="en-US" sz="2400" b="1" smtClean="0">
                <a:solidFill>
                  <a:srgbClr val="F6491A"/>
                </a:solidFill>
              </a:rPr>
              <a:t>コードが煩雑 → 可読性・保守性の低下</a:t>
            </a:r>
            <a:endParaRPr lang="en-US" altLang="ja-JP" sz="2400" b="1" smtClean="0">
              <a:solidFill>
                <a:srgbClr val="F6491A"/>
              </a:solidFill>
            </a:endParaRPr>
          </a:p>
          <a:p>
            <a:endParaRPr kumimoji="1" lang="en-US" altLang="ja-JP" smtClean="0"/>
          </a:p>
        </p:txBody>
      </p:sp>
      <p:graphicFrame>
        <p:nvGraphicFramePr>
          <p:cNvPr id="4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29319654"/>
              </p:ext>
            </p:extLst>
          </p:nvPr>
        </p:nvGraphicFramePr>
        <p:xfrm>
          <a:off x="104588" y="6454587"/>
          <a:ext cx="8598087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直線コネクタ 4"/>
          <p:cNvCxnSpPr/>
          <p:nvPr/>
        </p:nvCxnSpPr>
        <p:spPr>
          <a:xfrm flipV="1">
            <a:off x="457200" y="1365250"/>
            <a:ext cx="86868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8669338" y="6492875"/>
            <a:ext cx="474662" cy="365125"/>
          </a:xfrm>
        </p:spPr>
        <p:txBody>
          <a:bodyPr/>
          <a:lstStyle/>
          <a:p>
            <a:r>
              <a:rPr lang="en-US" altLang="ja-JP" smtClean="0">
                <a:latin typeface="Arial Black" pitchFamily="34" charset="0"/>
              </a:rPr>
              <a:t>2</a:t>
            </a:r>
            <a:endParaRPr kumimoji="1" lang="ja-JP" altLang="en-US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8462682" cy="1332060"/>
          </a:xfrm>
        </p:spPr>
        <p:txBody>
          <a:bodyPr/>
          <a:lstStyle/>
          <a:p>
            <a:r>
              <a:rPr lang="ja-JP" altLang="en-US" smtClean="0">
                <a:solidFill>
                  <a:schemeClr val="tx1"/>
                </a:solidFill>
                <a:latin typeface="+mn-ea"/>
                <a:ea typeface="+mn-ea"/>
              </a:rPr>
              <a:t>本研究の目的</a:t>
            </a:r>
            <a:endParaRPr kumimoji="1" lang="ja-JP" altLang="en-US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528354"/>
            <a:ext cx="8245475" cy="4926233"/>
          </a:xfrm>
        </p:spPr>
        <p:txBody>
          <a:bodyPr>
            <a:normAutofit/>
          </a:bodyPr>
          <a:lstStyle/>
          <a:p>
            <a:pPr algn="ctr"/>
            <a:r>
              <a:rPr lang="ja-JP" altLang="en-US" sz="2300" smtClean="0">
                <a:solidFill>
                  <a:srgbClr val="F6491A"/>
                </a:solidFill>
              </a:rPr>
              <a:t>プリティプリンタの理論を応用した</a:t>
            </a:r>
            <a:endParaRPr lang="en-US" altLang="ja-JP" sz="2300" smtClean="0">
              <a:solidFill>
                <a:srgbClr val="F6491A"/>
              </a:solidFill>
            </a:endParaRPr>
          </a:p>
          <a:p>
            <a:pPr algn="ctr"/>
            <a:r>
              <a:rPr lang="en-US" altLang="ja-JP" sz="2300" smtClean="0">
                <a:solidFill>
                  <a:srgbClr val="F6491A"/>
                </a:solidFill>
              </a:rPr>
              <a:t>web</a:t>
            </a:r>
            <a:r>
              <a:rPr lang="ja-JP" altLang="en-US" sz="2300" smtClean="0">
                <a:solidFill>
                  <a:srgbClr val="F6491A"/>
                </a:solidFill>
              </a:rPr>
              <a:t>開発用の領域特化言語の提案</a:t>
            </a:r>
            <a:endParaRPr lang="en-US" altLang="ja-JP" sz="2300" smtClean="0"/>
          </a:p>
          <a:p>
            <a:r>
              <a:rPr lang="ja-JP" altLang="en-US" sz="2400" smtClean="0"/>
              <a:t>新しい領域特化言語の利点</a:t>
            </a:r>
            <a:endParaRPr lang="en-US" altLang="ja-JP" sz="2400" smtClean="0"/>
          </a:p>
          <a:p>
            <a:pPr lvl="1"/>
            <a:r>
              <a:rPr lang="ja-JP" altLang="en-US" sz="1800" b="1" smtClean="0"/>
              <a:t>可読性・保守性の向上</a:t>
            </a:r>
            <a:endParaRPr lang="en-US" altLang="ja-JP" sz="1800" b="1" smtClean="0"/>
          </a:p>
          <a:p>
            <a:pPr lvl="1"/>
            <a:r>
              <a:rPr lang="en-US" altLang="ja-JP" sz="1800" b="1" smtClean="0"/>
              <a:t>web</a:t>
            </a:r>
            <a:r>
              <a:rPr lang="ja-JP" altLang="en-US" sz="1800" b="1" smtClean="0"/>
              <a:t>サイトのレイアウトに関する宣言的記述</a:t>
            </a:r>
            <a:endParaRPr lang="en-US" altLang="ja-JP" sz="1800" b="1" smtClean="0"/>
          </a:p>
          <a:p>
            <a:pPr lvl="1"/>
            <a:endParaRPr lang="en-US" altLang="ja-JP" sz="1800" b="1" smtClean="0"/>
          </a:p>
          <a:p>
            <a:pPr lvl="1"/>
            <a:endParaRPr lang="en-US" altLang="ja-JP" sz="1800" b="1" smtClean="0"/>
          </a:p>
          <a:p>
            <a:pPr lvl="1"/>
            <a:endParaRPr lang="en-US" altLang="ja-JP" sz="1800" b="1" smtClean="0"/>
          </a:p>
          <a:p>
            <a:pPr lvl="1"/>
            <a:endParaRPr lang="en-US" altLang="ja-JP" sz="1800" b="1" smtClean="0"/>
          </a:p>
          <a:p>
            <a:pPr lvl="1"/>
            <a:endParaRPr lang="en-US" altLang="ja-JP" sz="1800" b="1" smtClean="0"/>
          </a:p>
          <a:p>
            <a:pPr lvl="1"/>
            <a:endParaRPr lang="en-US" altLang="ja-JP" sz="1800" b="1" smtClean="0"/>
          </a:p>
          <a:p>
            <a:pPr lvl="1"/>
            <a:endParaRPr lang="en-US" altLang="ja-JP" sz="1800" b="1" smtClean="0"/>
          </a:p>
          <a:p>
            <a:pPr lvl="1" algn="ctr">
              <a:buNone/>
            </a:pPr>
            <a:r>
              <a:rPr lang="ja-JP" altLang="en-US" sz="1800" b="1" smtClean="0"/>
              <a:t>本研究で取り扱う</a:t>
            </a:r>
            <a:r>
              <a:rPr lang="en-US" altLang="ja-JP" sz="1800" b="1" smtClean="0"/>
              <a:t>web</a:t>
            </a:r>
            <a:r>
              <a:rPr lang="ja-JP" altLang="en-US" sz="1800" b="1" smtClean="0"/>
              <a:t>サイト例</a:t>
            </a:r>
          </a:p>
          <a:p>
            <a:pPr lvl="1" algn="ctr">
              <a:buNone/>
            </a:pPr>
            <a:endParaRPr lang="en-US" altLang="ja-JP" smtClean="0"/>
          </a:p>
        </p:txBody>
      </p:sp>
      <p:graphicFrame>
        <p:nvGraphicFramePr>
          <p:cNvPr id="4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29319654"/>
              </p:ext>
            </p:extLst>
          </p:nvPr>
        </p:nvGraphicFramePr>
        <p:xfrm>
          <a:off x="104588" y="6454587"/>
          <a:ext cx="8598087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直線コネクタ 4"/>
          <p:cNvCxnSpPr/>
          <p:nvPr/>
        </p:nvCxnSpPr>
        <p:spPr>
          <a:xfrm flipV="1">
            <a:off x="457200" y="1365250"/>
            <a:ext cx="86868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8668703" y="6492875"/>
            <a:ext cx="475297" cy="365125"/>
          </a:xfrm>
        </p:spPr>
        <p:txBody>
          <a:bodyPr/>
          <a:lstStyle/>
          <a:p>
            <a:r>
              <a:rPr kumimoji="1" lang="en-US" altLang="ja-JP" smtClean="0">
                <a:latin typeface="Arial Black" pitchFamily="34" charset="0"/>
              </a:rPr>
              <a:t>3</a:t>
            </a:r>
            <a:endParaRPr kumimoji="1" lang="ja-JP" altLang="en-US">
              <a:latin typeface="Arial Black" pitchFamily="34" charset="0"/>
            </a:endParaRPr>
          </a:p>
        </p:txBody>
      </p:sp>
      <p:pic>
        <p:nvPicPr>
          <p:cNvPr id="10" name="図 9" descr="図1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9116" y="3755967"/>
            <a:ext cx="7254339" cy="2140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0"/>
            <a:ext cx="5791200" cy="1365249"/>
          </a:xfrm>
        </p:spPr>
        <p:txBody>
          <a:bodyPr/>
          <a:lstStyle/>
          <a:p>
            <a:r>
              <a:rPr lang="ja-JP" altLang="en-US" smtClean="0">
                <a:solidFill>
                  <a:schemeClr val="tx1"/>
                </a:solidFill>
                <a:latin typeface="+mn-ea"/>
                <a:ea typeface="+mn-ea"/>
              </a:rPr>
              <a:t>新</a:t>
            </a:r>
            <a:r>
              <a:rPr lang="en-US" altLang="ja-JP" smtClean="0">
                <a:solidFill>
                  <a:schemeClr val="tx1"/>
                </a:solidFill>
                <a:latin typeface="+mn-ea"/>
                <a:ea typeface="+mn-ea"/>
              </a:rPr>
              <a:t>EDSL</a:t>
            </a:r>
            <a:r>
              <a:rPr lang="ja-JP" altLang="en-US" smtClean="0">
                <a:solidFill>
                  <a:schemeClr val="tx1"/>
                </a:solidFill>
                <a:latin typeface="+mn-ea"/>
                <a:ea typeface="+mn-ea"/>
              </a:rPr>
              <a:t>の設計</a:t>
            </a:r>
            <a:endParaRPr kumimoji="1" lang="ja-JP" altLang="en-US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365249"/>
            <a:ext cx="8245475" cy="5089338"/>
          </a:xfrm>
        </p:spPr>
        <p:txBody>
          <a:bodyPr>
            <a:normAutofit lnSpcReduction="10000"/>
          </a:bodyPr>
          <a:lstStyle/>
          <a:p>
            <a:endParaRPr lang="en-US" altLang="ja-JP" sz="1100" smtClean="0"/>
          </a:p>
          <a:p>
            <a:pPr algn="ctr"/>
            <a:r>
              <a:rPr lang="ja-JP" altLang="en-US" smtClean="0">
                <a:solidFill>
                  <a:srgbClr val="F6491A"/>
                </a:solidFill>
              </a:rPr>
              <a:t>抽象データ型「</a:t>
            </a:r>
            <a:r>
              <a:rPr lang="en-US" altLang="ja-JP" smtClean="0">
                <a:solidFill>
                  <a:srgbClr val="F6491A"/>
                </a:solidFill>
                <a:latin typeface="Courier New" pitchFamily="49" charset="0"/>
                <a:cs typeface="Courier New" pitchFamily="49" charset="0"/>
              </a:rPr>
              <a:t>Layout</a:t>
            </a:r>
            <a:r>
              <a:rPr lang="ja-JP" altLang="en-US" smtClean="0">
                <a:solidFill>
                  <a:srgbClr val="F6491A"/>
                </a:solidFill>
              </a:rPr>
              <a:t>」</a:t>
            </a:r>
            <a:endParaRPr lang="en-US" altLang="ja-JP" smtClean="0">
              <a:solidFill>
                <a:srgbClr val="F6491A"/>
              </a:solidFill>
            </a:endParaRPr>
          </a:p>
          <a:p>
            <a:pPr algn="ctr"/>
            <a:r>
              <a:rPr lang="en-US" altLang="ja-JP" smtClean="0"/>
              <a:t>CSS</a:t>
            </a:r>
            <a:r>
              <a:rPr lang="ja-JP" altLang="en-US" smtClean="0"/>
              <a:t>で扱いきれない情報は</a:t>
            </a:r>
            <a:r>
              <a:rPr lang="en-US" altLang="ja-JP" smtClean="0">
                <a:latin typeface="Courier New" pitchFamily="49" charset="0"/>
                <a:cs typeface="Courier New" pitchFamily="49" charset="0"/>
              </a:rPr>
              <a:t>Layout</a:t>
            </a:r>
            <a:r>
              <a:rPr lang="ja-JP" altLang="en-US" smtClean="0"/>
              <a:t>型データとして扱う</a:t>
            </a:r>
            <a:endParaRPr lang="en-US" altLang="ja-JP" smtClean="0"/>
          </a:p>
          <a:p>
            <a:pPr algn="ctr"/>
            <a:r>
              <a:rPr lang="en-US" altLang="ja-JP" smtClean="0"/>
              <a:t>HTML</a:t>
            </a:r>
            <a:r>
              <a:rPr lang="ja-JP" altLang="en-US" smtClean="0"/>
              <a:t>要素の相関関係やレイアウトの集合</a:t>
            </a:r>
            <a:endParaRPr lang="en-US" altLang="ja-JP" smtClean="0"/>
          </a:p>
          <a:p>
            <a:pPr algn="ctr"/>
            <a:endParaRPr lang="en-US" altLang="ja-JP" sz="1200" smtClean="0"/>
          </a:p>
          <a:p>
            <a:pPr algn="ctr"/>
            <a:r>
              <a:rPr lang="ja-JP" altLang="en-US" smtClean="0">
                <a:solidFill>
                  <a:srgbClr val="F6491A"/>
                </a:solidFill>
                <a:latin typeface="+mn-ea"/>
                <a:sym typeface="Wingdings" pitchFamily="2" charset="2"/>
              </a:rPr>
              <a:t>要素の配置を決定する</a:t>
            </a:r>
            <a:r>
              <a:rPr lang="ja-JP" altLang="en-US" smtClean="0">
                <a:solidFill>
                  <a:srgbClr val="F6491A"/>
                </a:solidFill>
              </a:rPr>
              <a:t>演算子「</a:t>
            </a:r>
            <a:r>
              <a:rPr lang="en-US" altLang="ja-JP" smtClean="0">
                <a:solidFill>
                  <a:srgbClr val="F6491A"/>
                </a:solidFill>
                <a:latin typeface="Courier New" pitchFamily="49" charset="0"/>
                <a:cs typeface="Courier New" pitchFamily="49" charset="0"/>
              </a:rPr>
              <a:t>&lt;/&gt;</a:t>
            </a:r>
            <a:r>
              <a:rPr lang="ja-JP" altLang="en-US" smtClean="0">
                <a:solidFill>
                  <a:srgbClr val="F6491A"/>
                </a:solidFill>
              </a:rPr>
              <a:t>と</a:t>
            </a:r>
            <a:r>
              <a:rPr lang="en-US" altLang="ja-JP" smtClean="0">
                <a:solidFill>
                  <a:srgbClr val="F6491A"/>
                </a:solidFill>
                <a:latin typeface="Courier New" pitchFamily="49" charset="0"/>
                <a:cs typeface="Courier New" pitchFamily="49" charset="0"/>
              </a:rPr>
              <a:t>&lt;\&gt;</a:t>
            </a:r>
            <a:r>
              <a:rPr lang="ja-JP" altLang="en-US" smtClean="0">
                <a:solidFill>
                  <a:srgbClr val="F6491A"/>
                </a:solidFill>
              </a:rPr>
              <a:t>」</a:t>
            </a:r>
            <a:endParaRPr lang="en-US" altLang="ja-JP" smtClean="0">
              <a:solidFill>
                <a:srgbClr val="F6491A"/>
              </a:solidFill>
              <a:latin typeface="+mj-ea"/>
              <a:ea typeface="+mj-ea"/>
            </a:endParaRPr>
          </a:p>
          <a:p>
            <a:pPr algn="ctr"/>
            <a:r>
              <a:rPr lang="en-US" altLang="ja-JP" smtClean="0">
                <a:latin typeface="Courier New" pitchFamily="49" charset="0"/>
                <a:cs typeface="Courier New" pitchFamily="49" charset="0"/>
              </a:rPr>
              <a:t>&lt;/&gt; :: Layout → Layout → Layout</a:t>
            </a:r>
          </a:p>
          <a:p>
            <a:pPr algn="ctr"/>
            <a:r>
              <a:rPr lang="en-US" altLang="ja-JP" smtClean="0">
                <a:latin typeface="Courier New" pitchFamily="49" charset="0"/>
                <a:cs typeface="Courier New" pitchFamily="49" charset="0"/>
              </a:rPr>
              <a:t>&lt;\&gt; :: Layout → Layout → Layout</a:t>
            </a:r>
          </a:p>
          <a:p>
            <a:pPr algn="ctr"/>
            <a:endParaRPr lang="en-US" altLang="ja-JP" sz="1100" smtClean="0"/>
          </a:p>
          <a:p>
            <a:pPr algn="ctr"/>
            <a:r>
              <a:rPr lang="ja-JP" altLang="en-US" smtClean="0">
                <a:solidFill>
                  <a:srgbClr val="F6491A"/>
                </a:solidFill>
              </a:rPr>
              <a:t>複数のレイアウトから最も整ったものを選ぶ関数「</a:t>
            </a:r>
            <a:r>
              <a:rPr lang="en-US" altLang="ja-JP" smtClean="0">
                <a:solidFill>
                  <a:srgbClr val="F6491A"/>
                </a:solidFill>
                <a:latin typeface="Courier New" pitchFamily="49" charset="0"/>
                <a:cs typeface="Courier New" pitchFamily="49" charset="0"/>
              </a:rPr>
              <a:t>pretty</a:t>
            </a:r>
            <a:r>
              <a:rPr lang="ja-JP" altLang="en-US" smtClean="0">
                <a:solidFill>
                  <a:srgbClr val="F6491A"/>
                </a:solidFill>
              </a:rPr>
              <a:t>」</a:t>
            </a:r>
            <a:endParaRPr lang="en-US" altLang="ja-JP" smtClean="0">
              <a:solidFill>
                <a:srgbClr val="F6491A"/>
              </a:solidFill>
            </a:endParaRPr>
          </a:p>
          <a:p>
            <a:pPr algn="ctr"/>
            <a:r>
              <a:rPr lang="en-US" altLang="ja-JP" smtClean="0">
                <a:latin typeface="Courier New" pitchFamily="49" charset="0"/>
                <a:ea typeface="+mj-ea"/>
                <a:cs typeface="Courier New" pitchFamily="49" charset="0"/>
              </a:rPr>
              <a:t>pretty:</a:t>
            </a:r>
            <a:r>
              <a:rPr lang="en-US" altLang="ja-JP" smtClean="0">
                <a:latin typeface="Courier New" pitchFamily="49" charset="0"/>
                <a:ea typeface="+mj-ea"/>
                <a:cs typeface="Courier New" pitchFamily="49" charset="0"/>
                <a:sym typeface="Wingdings" pitchFamily="2" charset="2"/>
              </a:rPr>
              <a:t>:Int </a:t>
            </a:r>
            <a:r>
              <a:rPr lang="ja-JP" altLang="en-US" smtClean="0">
                <a:latin typeface="Courier New" pitchFamily="49" charset="0"/>
                <a:ea typeface="+mj-ea"/>
                <a:cs typeface="Courier New" pitchFamily="49" charset="0"/>
                <a:sym typeface="Wingdings" pitchFamily="2" charset="2"/>
              </a:rPr>
              <a:t>→ </a:t>
            </a:r>
            <a:r>
              <a:rPr lang="en-US" altLang="ja-JP" smtClean="0">
                <a:latin typeface="Courier New" pitchFamily="49" charset="0"/>
                <a:ea typeface="+mj-ea"/>
                <a:cs typeface="Courier New" pitchFamily="49" charset="0"/>
                <a:sym typeface="Wingdings" pitchFamily="2" charset="2"/>
              </a:rPr>
              <a:t>Layout</a:t>
            </a:r>
            <a:r>
              <a:rPr lang="ja-JP" altLang="en-US" smtClean="0">
                <a:latin typeface="Courier New" pitchFamily="49" charset="0"/>
                <a:ea typeface="+mj-ea"/>
                <a:cs typeface="Courier New" pitchFamily="49" charset="0"/>
                <a:sym typeface="Wingdings" pitchFamily="2" charset="2"/>
              </a:rPr>
              <a:t> → </a:t>
            </a:r>
            <a:r>
              <a:rPr lang="en-US" altLang="ja-JP" smtClean="0">
                <a:latin typeface="Courier New" pitchFamily="49" charset="0"/>
                <a:ea typeface="+mj-ea"/>
                <a:cs typeface="Courier New" pitchFamily="49" charset="0"/>
                <a:sym typeface="Wingdings" pitchFamily="2" charset="2"/>
              </a:rPr>
              <a:t>Layout</a:t>
            </a:r>
          </a:p>
          <a:p>
            <a:pPr algn="ctr"/>
            <a:r>
              <a:rPr lang="ja-JP" altLang="en-US" smtClean="0">
                <a:latin typeface="+mn-ea"/>
                <a:sym typeface="Wingdings" pitchFamily="2" charset="2"/>
              </a:rPr>
              <a:t>表示領域の幅を取得し，レイアウトに横幅として反映させる</a:t>
            </a:r>
            <a:endParaRPr lang="en-US" altLang="ja-JP" smtClean="0">
              <a:latin typeface="+mn-ea"/>
              <a:sym typeface="Wingdings" pitchFamily="2" charset="2"/>
            </a:endParaRPr>
          </a:p>
          <a:p>
            <a:pPr algn="r"/>
            <a:r>
              <a:rPr lang="en-US" altLang="ja-JP" sz="1800" smtClean="0">
                <a:solidFill>
                  <a:schemeClr val="accent1"/>
                </a:solidFill>
                <a:latin typeface="+mn-ea"/>
                <a:sym typeface="Wingdings" pitchFamily="2" charset="2"/>
              </a:rPr>
              <a:t>※</a:t>
            </a:r>
            <a:r>
              <a:rPr lang="ja-JP" altLang="en-US" sz="1800" smtClean="0">
                <a:solidFill>
                  <a:schemeClr val="accent1"/>
                </a:solidFill>
                <a:latin typeface="+mn-ea"/>
                <a:sym typeface="Wingdings" pitchFamily="2" charset="2"/>
              </a:rPr>
              <a:t>画面の幅を取得することはメディアクエリーでも行われている</a:t>
            </a:r>
            <a:endParaRPr lang="en-US" altLang="ja-JP" sz="1800" smtClean="0">
              <a:solidFill>
                <a:schemeClr val="accent1"/>
              </a:solidFill>
              <a:latin typeface="+mn-ea"/>
              <a:sym typeface="Wingdings" pitchFamily="2" charset="2"/>
            </a:endParaRPr>
          </a:p>
          <a:p>
            <a:endParaRPr lang="en-US" altLang="ja-JP" sz="1600" smtClean="0">
              <a:latin typeface="+mn-ea"/>
              <a:sym typeface="Wingdings" pitchFamily="2" charset="2"/>
            </a:endParaRPr>
          </a:p>
          <a:p>
            <a:endParaRPr lang="en-US" altLang="ja-JP" sz="1600" smtClean="0">
              <a:latin typeface="+mn-ea"/>
              <a:sym typeface="Wingdings" pitchFamily="2" charset="2"/>
            </a:endParaRPr>
          </a:p>
          <a:p>
            <a:endParaRPr lang="en-US" altLang="ja-JP" sz="1600" smtClean="0">
              <a:latin typeface="+mn-ea"/>
              <a:sym typeface="Wingdings" pitchFamily="2" charset="2"/>
            </a:endParaRPr>
          </a:p>
          <a:p>
            <a:endParaRPr lang="en-US" altLang="ja-JP" sz="1600" smtClean="0">
              <a:latin typeface="+mn-ea"/>
              <a:sym typeface="Wingdings" pitchFamily="2" charset="2"/>
            </a:endParaRPr>
          </a:p>
          <a:p>
            <a:endParaRPr lang="en-US" altLang="ja-JP" sz="1600" smtClean="0"/>
          </a:p>
          <a:p>
            <a:pPr algn="ctr"/>
            <a:endParaRPr lang="en-US" altLang="ja-JP" smtClean="0">
              <a:solidFill>
                <a:schemeClr val="accent1"/>
              </a:solidFill>
            </a:endParaRPr>
          </a:p>
          <a:p>
            <a:pPr algn="ctr"/>
            <a:endParaRPr lang="en-US" altLang="ja-JP" smtClean="0">
              <a:solidFill>
                <a:schemeClr val="accent1"/>
              </a:solidFill>
            </a:endParaRPr>
          </a:p>
          <a:p>
            <a:endParaRPr lang="en-US" altLang="ja-JP" smtClean="0">
              <a:solidFill>
                <a:schemeClr val="accent1"/>
              </a:solidFill>
            </a:endParaRPr>
          </a:p>
          <a:p>
            <a:endParaRPr lang="en-US" altLang="ja-JP" smtClean="0">
              <a:solidFill>
                <a:schemeClr val="accent1"/>
              </a:solidFill>
            </a:endParaRPr>
          </a:p>
        </p:txBody>
      </p:sp>
      <p:graphicFrame>
        <p:nvGraphicFramePr>
          <p:cNvPr id="4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288458628"/>
              </p:ext>
            </p:extLst>
          </p:nvPr>
        </p:nvGraphicFramePr>
        <p:xfrm>
          <a:off x="104588" y="6454587"/>
          <a:ext cx="8598087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直線コネクタ 4"/>
          <p:cNvCxnSpPr/>
          <p:nvPr/>
        </p:nvCxnSpPr>
        <p:spPr>
          <a:xfrm flipV="1">
            <a:off x="457200" y="1365249"/>
            <a:ext cx="8686800" cy="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8655442" y="6454587"/>
            <a:ext cx="459591" cy="365125"/>
          </a:xfrm>
        </p:spPr>
        <p:txBody>
          <a:bodyPr/>
          <a:lstStyle/>
          <a:p>
            <a:r>
              <a:rPr lang="en-US" altLang="ja-JP" smtClean="0">
                <a:latin typeface="Arial Black" pitchFamily="34" charset="0"/>
              </a:rPr>
              <a:t>4</a:t>
            </a:r>
            <a:endParaRPr kumimoji="1" lang="ja-JP" altLang="en-US">
              <a:latin typeface="Arial Black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238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0"/>
            <a:ext cx="5791200" cy="1365249"/>
          </a:xfrm>
        </p:spPr>
        <p:txBody>
          <a:bodyPr/>
          <a:lstStyle/>
          <a:p>
            <a:r>
              <a:rPr lang="ja-JP" altLang="en-US" smtClean="0">
                <a:solidFill>
                  <a:schemeClr val="tx1"/>
                </a:solidFill>
                <a:latin typeface="+mn-ea"/>
                <a:ea typeface="+mn-ea"/>
              </a:rPr>
              <a:t>演算子</a:t>
            </a:r>
            <a:r>
              <a:rPr lang="en-US" altLang="ja-JP" smtClean="0">
                <a:solidFill>
                  <a:schemeClr val="tx1"/>
                </a:solidFill>
                <a:latin typeface="+mn-ea"/>
                <a:ea typeface="+mn-ea"/>
              </a:rPr>
              <a:t>&lt;/&gt;</a:t>
            </a:r>
            <a:r>
              <a:rPr lang="ja-JP" altLang="en-US" smtClean="0">
                <a:solidFill>
                  <a:schemeClr val="tx1"/>
                </a:solidFill>
                <a:latin typeface="+mn-ea"/>
                <a:ea typeface="+mn-ea"/>
              </a:rPr>
              <a:t>と</a:t>
            </a:r>
            <a:r>
              <a:rPr lang="en-US" altLang="ja-JP" smtClean="0">
                <a:solidFill>
                  <a:schemeClr val="tx1"/>
                </a:solidFill>
                <a:latin typeface="+mn-ea"/>
                <a:ea typeface="+mn-ea"/>
              </a:rPr>
              <a:t>&lt;\&gt;</a:t>
            </a:r>
            <a:endParaRPr kumimoji="1" lang="ja-JP" altLang="en-US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2835" y="1365251"/>
            <a:ext cx="8419839" cy="5089336"/>
          </a:xfrm>
        </p:spPr>
        <p:txBody>
          <a:bodyPr>
            <a:normAutofit/>
          </a:bodyPr>
          <a:lstStyle/>
          <a:p>
            <a:pPr algn="ctr"/>
            <a:r>
              <a:rPr lang="ja-JP" altLang="en-US" smtClean="0">
                <a:solidFill>
                  <a:schemeClr val="accent1"/>
                </a:solidFill>
                <a:latin typeface="+mn-ea"/>
                <a:sym typeface="Wingdings" pitchFamily="2" charset="2"/>
              </a:rPr>
              <a:t>複数の要素の配置パターンを値として返す．値は木構造の形をとる．</a:t>
            </a:r>
            <a:r>
              <a:rPr lang="ja-JP" altLang="en-US" sz="2400" smtClean="0">
                <a:latin typeface="+mn-ea"/>
                <a:sym typeface="Wingdings" pitchFamily="2" charset="2"/>
              </a:rPr>
              <a:t>　</a:t>
            </a:r>
            <a:r>
              <a:rPr lang="ja-JP" altLang="en-US" smtClean="0">
                <a:latin typeface="+mn-ea"/>
                <a:sym typeface="Wingdings" pitchFamily="2" charset="2"/>
              </a:rPr>
              <a:t>　</a:t>
            </a:r>
            <a:endParaRPr lang="en-US" altLang="ja-JP" smtClean="0">
              <a:latin typeface="+mn-ea"/>
              <a:sym typeface="Wingdings" pitchFamily="2" charset="2"/>
            </a:endParaRPr>
          </a:p>
          <a:p>
            <a:endParaRPr lang="en-US" altLang="ja-JP" sz="1600" smtClean="0">
              <a:latin typeface="+mn-ea"/>
              <a:sym typeface="Wingdings" pitchFamily="2" charset="2"/>
            </a:endParaRPr>
          </a:p>
          <a:p>
            <a:endParaRPr lang="en-US" altLang="ja-JP" sz="1600" smtClean="0">
              <a:solidFill>
                <a:schemeClr val="accent1"/>
              </a:solidFill>
              <a:latin typeface="+mn-ea"/>
              <a:sym typeface="Wingdings" pitchFamily="2" charset="2"/>
            </a:endParaRPr>
          </a:p>
          <a:p>
            <a:endParaRPr lang="en-US" altLang="ja-JP" sz="1600" smtClean="0">
              <a:latin typeface="+mn-ea"/>
              <a:sym typeface="Wingdings" pitchFamily="2" charset="2"/>
            </a:endParaRPr>
          </a:p>
          <a:p>
            <a:endParaRPr lang="en-US" altLang="ja-JP" smtClean="0">
              <a:latin typeface="+mn-ea"/>
              <a:sym typeface="Wingdings" pitchFamily="2" charset="2"/>
            </a:endParaRPr>
          </a:p>
          <a:p>
            <a:endParaRPr lang="en-US" altLang="ja-JP" sz="1100" smtClean="0"/>
          </a:p>
        </p:txBody>
      </p:sp>
      <p:graphicFrame>
        <p:nvGraphicFramePr>
          <p:cNvPr id="4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88458628"/>
              </p:ext>
            </p:extLst>
          </p:nvPr>
        </p:nvGraphicFramePr>
        <p:xfrm>
          <a:off x="104588" y="6454587"/>
          <a:ext cx="8598087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直線コネクタ 4"/>
          <p:cNvCxnSpPr/>
          <p:nvPr/>
        </p:nvCxnSpPr>
        <p:spPr>
          <a:xfrm flipV="1">
            <a:off x="457200" y="1365249"/>
            <a:ext cx="8686800" cy="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702674" y="6454587"/>
            <a:ext cx="441325" cy="365125"/>
          </a:xfrm>
        </p:spPr>
        <p:txBody>
          <a:bodyPr/>
          <a:lstStyle/>
          <a:p>
            <a:r>
              <a:rPr lang="en-US" altLang="ja-JP" smtClean="0">
                <a:latin typeface="Arial Black" pitchFamily="34" charset="0"/>
              </a:rPr>
              <a:t>5</a:t>
            </a:r>
            <a:endParaRPr kumimoji="1" lang="ja-JP" altLang="en-US">
              <a:latin typeface="Arial Black" pitchFamily="34" charset="0"/>
            </a:endParaRPr>
          </a:p>
        </p:txBody>
      </p:sp>
      <p:sp>
        <p:nvSpPr>
          <p:cNvPr id="103" name="角丸四角形 102"/>
          <p:cNvSpPr/>
          <p:nvPr/>
        </p:nvSpPr>
        <p:spPr>
          <a:xfrm>
            <a:off x="282835" y="1872343"/>
            <a:ext cx="3986060" cy="18578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 &lt;/&gt; B =</a:t>
            </a:r>
            <a:endParaRPr kumimoji="1" lang="ja-JP" altLang="en-US" sz="20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4" name="角丸四角形 103"/>
          <p:cNvSpPr/>
          <p:nvPr/>
        </p:nvSpPr>
        <p:spPr>
          <a:xfrm>
            <a:off x="4760685" y="1872343"/>
            <a:ext cx="4122057" cy="18578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 &lt;\&gt; B =</a:t>
            </a:r>
            <a:endParaRPr lang="ja-JP" altLang="en-US" sz="20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58338" y="2177885"/>
            <a:ext cx="1992842" cy="1334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56934" y="2143455"/>
            <a:ext cx="2145741" cy="1369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" name="角丸四角形 104"/>
          <p:cNvSpPr/>
          <p:nvPr/>
        </p:nvSpPr>
        <p:spPr>
          <a:xfrm>
            <a:off x="282835" y="3918857"/>
            <a:ext cx="8599907" cy="2336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開発例のレイアウトパターンを</a:t>
            </a:r>
            <a:endParaRPr lang="en-US" altLang="ja-JP" sz="2000" b="1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ja-JP" altLang="en-US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含むリスト</a:t>
            </a:r>
            <a:r>
              <a:rPr lang="en-US" altLang="ja-JP" sz="2000" b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</a:p>
          <a:p>
            <a:r>
              <a:rPr lang="ja-JP" altLang="en-US" sz="2400" b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　</a:t>
            </a:r>
            <a:r>
              <a:rPr lang="en-US" altLang="ja-JP" sz="2400" b="1" smtClean="0">
                <a:solidFill>
                  <a:srgbClr val="F6491A"/>
                </a:solidFill>
                <a:latin typeface="Courier New" pitchFamily="49" charset="0"/>
                <a:cs typeface="Courier New" pitchFamily="49" charset="0"/>
              </a:rPr>
              <a:t>A &lt;\&gt; (B &lt;/&gt; C) =</a:t>
            </a:r>
            <a:endParaRPr lang="ja-JP" altLang="en-US" sz="2400" b="1">
              <a:solidFill>
                <a:srgbClr val="F6491A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494311" y="4034381"/>
            <a:ext cx="4125246" cy="2052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43238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128"/>
            <a:ext cx="5791200" cy="1317121"/>
          </a:xfrm>
        </p:spPr>
        <p:txBody>
          <a:bodyPr/>
          <a:lstStyle/>
          <a:p>
            <a:r>
              <a:rPr lang="ja-JP" altLang="en-US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関数</a:t>
            </a:r>
            <a:r>
              <a:rPr lang="ja-JP" altLang="en-US" smtClean="0">
                <a:solidFill>
                  <a:schemeClr val="tx1"/>
                </a:solidFill>
                <a:latin typeface="+mj-ea"/>
                <a:cs typeface="Courier New" pitchFamily="49" charset="0"/>
              </a:rPr>
              <a:t>について</a:t>
            </a:r>
            <a:endParaRPr kumimoji="1" lang="ja-JP" altLang="en-US" b="1" dirty="0">
              <a:solidFill>
                <a:schemeClr val="tx1"/>
              </a:solidFill>
              <a:latin typeface="+mj-ea"/>
              <a:cs typeface="Courier New" pitchFamily="49" charset="0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4588" y="1537855"/>
            <a:ext cx="8815294" cy="4916731"/>
          </a:xfrm>
        </p:spPr>
        <p:txBody>
          <a:bodyPr>
            <a:normAutofit/>
          </a:bodyPr>
          <a:lstStyle/>
          <a:p>
            <a:pPr algn="ctr"/>
            <a:r>
              <a:rPr lang="ja-JP" altLang="en-US" smtClean="0">
                <a:solidFill>
                  <a:srgbClr val="F6491A"/>
                </a:solidFill>
              </a:rPr>
              <a:t>最適な</a:t>
            </a:r>
            <a:r>
              <a:rPr lang="ja-JP" altLang="en-US" b="1" smtClean="0">
                <a:solidFill>
                  <a:srgbClr val="F6491A"/>
                </a:solidFill>
              </a:rPr>
              <a:t>レイアウトを判断する要素として属性「</a:t>
            </a:r>
            <a:r>
              <a:rPr lang="en-US" altLang="ja-JP" smtClean="0">
                <a:solidFill>
                  <a:srgbClr val="F6491A"/>
                </a:solidFill>
                <a:latin typeface="Courier New" pitchFamily="49" charset="0"/>
                <a:cs typeface="Courier New" pitchFamily="49" charset="0"/>
              </a:rPr>
              <a:t>min_width</a:t>
            </a:r>
            <a:r>
              <a:rPr lang="ja-JP" altLang="en-US" b="1" smtClean="0">
                <a:solidFill>
                  <a:srgbClr val="F6491A"/>
                </a:solidFill>
              </a:rPr>
              <a:t>」</a:t>
            </a:r>
            <a:r>
              <a:rPr lang="ja-JP" altLang="en-US" smtClean="0">
                <a:solidFill>
                  <a:srgbClr val="F6491A"/>
                </a:solidFill>
              </a:rPr>
              <a:t>を追加</a:t>
            </a:r>
            <a:endParaRPr lang="en-US" altLang="ja-JP" smtClean="0">
              <a:solidFill>
                <a:srgbClr val="F6491A"/>
              </a:solidFill>
            </a:endParaRPr>
          </a:p>
          <a:p>
            <a:pPr algn="ctr"/>
            <a:r>
              <a:rPr lang="en-US" altLang="ja-JP" smtClean="0">
                <a:latin typeface="Courier New" pitchFamily="49" charset="0"/>
                <a:cs typeface="Courier New" pitchFamily="49" charset="0"/>
              </a:rPr>
              <a:t>Layout</a:t>
            </a:r>
            <a:r>
              <a:rPr lang="ja-JP" altLang="en-US" smtClean="0"/>
              <a:t>型の値に</a:t>
            </a:r>
            <a:r>
              <a:rPr lang="ja-JP" altLang="en-US" smtClean="0">
                <a:solidFill>
                  <a:schemeClr val="accent1"/>
                </a:solidFill>
              </a:rPr>
              <a:t>最小の幅</a:t>
            </a:r>
            <a:r>
              <a:rPr lang="ja-JP" altLang="en-US" smtClean="0"/>
              <a:t>の情報を与える</a:t>
            </a:r>
            <a:endParaRPr lang="en-US" altLang="ja-JP" smtClean="0"/>
          </a:p>
          <a:p>
            <a:endParaRPr lang="en-US" altLang="ja-JP" b="1" smtClean="0"/>
          </a:p>
          <a:p>
            <a:endParaRPr lang="en-US" altLang="ja-JP" smtClean="0"/>
          </a:p>
          <a:p>
            <a:endParaRPr lang="en-US" altLang="ja-JP" smtClean="0"/>
          </a:p>
          <a:p>
            <a:r>
              <a:rPr lang="ja-JP" altLang="en-US" smtClean="0">
                <a:solidFill>
                  <a:srgbClr val="F6491A"/>
                </a:solidFill>
              </a:rPr>
              <a:t> </a:t>
            </a:r>
            <a:endParaRPr lang="en-US" altLang="ja-JP" smtClean="0">
              <a:solidFill>
                <a:srgbClr val="F6491A"/>
              </a:solidFill>
            </a:endParaRPr>
          </a:p>
          <a:p>
            <a:r>
              <a:rPr lang="ja-JP" altLang="en-US" smtClean="0">
                <a:solidFill>
                  <a:srgbClr val="F6491A"/>
                </a:solidFill>
              </a:rPr>
              <a:t>  </a:t>
            </a:r>
            <a:endParaRPr lang="en-US" altLang="ja-JP" smtClean="0">
              <a:solidFill>
                <a:srgbClr val="F6491A"/>
              </a:solidFill>
            </a:endParaRPr>
          </a:p>
          <a:p>
            <a:r>
              <a:rPr lang="en-US" altLang="ja-JP" b="1" smtClean="0">
                <a:solidFill>
                  <a:srgbClr val="F6491A"/>
                </a:solidFill>
              </a:rPr>
              <a:t>  </a:t>
            </a:r>
            <a:r>
              <a:rPr lang="ja-JP" altLang="en-US" b="1" smtClean="0">
                <a:solidFill>
                  <a:srgbClr val="F6491A"/>
                </a:solidFill>
              </a:rPr>
              <a:t>開発例の場合，</a:t>
            </a:r>
            <a:r>
              <a:rPr lang="en-US" altLang="ja-JP" smtClean="0">
                <a:solidFill>
                  <a:srgbClr val="F6491A"/>
                </a:solidFill>
                <a:latin typeface="Courier New" pitchFamily="49" charset="0"/>
                <a:cs typeface="Courier New" pitchFamily="49" charset="0"/>
              </a:rPr>
              <a:t>min_width</a:t>
            </a:r>
            <a:r>
              <a:rPr lang="ja-JP" altLang="en-US" smtClean="0">
                <a:solidFill>
                  <a:srgbClr val="F6491A"/>
                </a:solidFill>
              </a:rPr>
              <a:t>を</a:t>
            </a:r>
            <a:endParaRPr lang="en-US" altLang="ja-JP" smtClean="0">
              <a:solidFill>
                <a:srgbClr val="F6491A"/>
              </a:solidFill>
            </a:endParaRPr>
          </a:p>
          <a:p>
            <a:r>
              <a:rPr lang="ja-JP" altLang="en-US" smtClean="0">
                <a:solidFill>
                  <a:srgbClr val="F6491A"/>
                </a:solidFill>
              </a:rPr>
              <a:t>    「</a:t>
            </a:r>
            <a:r>
              <a:rPr lang="en-US" altLang="ja-JP" smtClean="0">
                <a:solidFill>
                  <a:srgbClr val="F6491A"/>
                </a:solidFill>
              </a:rPr>
              <a:t>B</a:t>
            </a:r>
            <a:r>
              <a:rPr lang="ja-JP" altLang="en-US" smtClean="0">
                <a:solidFill>
                  <a:srgbClr val="F6491A"/>
                </a:solidFill>
              </a:rPr>
              <a:t>と</a:t>
            </a:r>
            <a:r>
              <a:rPr lang="en-US" altLang="ja-JP" smtClean="0">
                <a:solidFill>
                  <a:srgbClr val="F6491A"/>
                </a:solidFill>
              </a:rPr>
              <a:t>C</a:t>
            </a:r>
            <a:r>
              <a:rPr lang="ja-JP" altLang="en-US" smtClean="0">
                <a:solidFill>
                  <a:srgbClr val="F6491A"/>
                </a:solidFill>
              </a:rPr>
              <a:t>」「</a:t>
            </a:r>
            <a:r>
              <a:rPr lang="en-US" altLang="ja-JP" smtClean="0">
                <a:solidFill>
                  <a:srgbClr val="F6491A"/>
                </a:solidFill>
              </a:rPr>
              <a:t>B</a:t>
            </a:r>
            <a:r>
              <a:rPr lang="ja-JP" altLang="en-US" smtClean="0">
                <a:solidFill>
                  <a:srgbClr val="F6491A"/>
                </a:solidFill>
              </a:rPr>
              <a:t>単体」に設定</a:t>
            </a:r>
            <a:endParaRPr lang="en-US" altLang="ja-JP" smtClean="0">
              <a:solidFill>
                <a:srgbClr val="F6491A"/>
              </a:solidFill>
            </a:endParaRPr>
          </a:p>
          <a:p>
            <a:r>
              <a:rPr lang="ja-JP" altLang="en-US" smtClean="0"/>
              <a:t>      各節で表示領域と照合する</a:t>
            </a:r>
            <a:endParaRPr lang="en-US" altLang="ja-JP" smtClean="0"/>
          </a:p>
          <a:p>
            <a:endParaRPr lang="en-US" altLang="ja-JP" smtClean="0"/>
          </a:p>
          <a:p>
            <a:endParaRPr lang="en-US" altLang="ja-JP" b="1" smtClean="0"/>
          </a:p>
        </p:txBody>
      </p:sp>
      <p:graphicFrame>
        <p:nvGraphicFramePr>
          <p:cNvPr id="4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82155679"/>
              </p:ext>
            </p:extLst>
          </p:nvPr>
        </p:nvGraphicFramePr>
        <p:xfrm>
          <a:off x="104588" y="6454587"/>
          <a:ext cx="8598087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直線コネクタ 5"/>
          <p:cNvCxnSpPr/>
          <p:nvPr/>
        </p:nvCxnSpPr>
        <p:spPr>
          <a:xfrm>
            <a:off x="457200" y="1365251"/>
            <a:ext cx="8686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8702675" y="6454587"/>
            <a:ext cx="246510" cy="365125"/>
          </a:xfrm>
        </p:spPr>
        <p:txBody>
          <a:bodyPr/>
          <a:lstStyle/>
          <a:p>
            <a:r>
              <a:rPr lang="en-US" altLang="ja-JP" smtClean="0">
                <a:latin typeface="Arial Black" pitchFamily="34" charset="0"/>
              </a:rPr>
              <a:t>7</a:t>
            </a:r>
            <a:endParaRPr kumimoji="1" lang="ja-JP" altLang="en-US">
              <a:latin typeface="Arial Black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78514" y="3849906"/>
            <a:ext cx="4841368" cy="2415798"/>
          </a:xfrm>
          <a:prstGeom prst="rect">
            <a:avLst/>
          </a:prstGeom>
          <a:noFill/>
          <a:ln w="12700" cmpd="sng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0" name="角丸四角形 9"/>
          <p:cNvSpPr/>
          <p:nvPr/>
        </p:nvSpPr>
        <p:spPr>
          <a:xfrm>
            <a:off x="133891" y="2365829"/>
            <a:ext cx="8815294" cy="119101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2400" b="1" smtClean="0">
              <a:solidFill>
                <a:schemeClr val="accent1"/>
              </a:solidFill>
            </a:endParaRPr>
          </a:p>
          <a:p>
            <a:r>
              <a:rPr lang="ja-JP" altLang="en-US" sz="2400" b="1" smtClean="0">
                <a:solidFill>
                  <a:schemeClr val="accent1"/>
                </a:solidFill>
              </a:rPr>
              <a:t>関数</a:t>
            </a:r>
            <a:r>
              <a:rPr lang="en-US" altLang="ja-JP" sz="2400" b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pretty</a:t>
            </a:r>
            <a:r>
              <a:rPr lang="ja-JP" altLang="en-US" sz="2400" b="1" smtClean="0">
                <a:solidFill>
                  <a:schemeClr val="accent1"/>
                </a:solidFill>
              </a:rPr>
              <a:t>の役割</a:t>
            </a:r>
            <a:endParaRPr lang="en-US" altLang="ja-JP" sz="2400" b="1" smtClean="0">
              <a:solidFill>
                <a:schemeClr val="accent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ja-JP" altLang="en-US" sz="2000" b="1" smtClean="0"/>
              <a:t>表示領域の幅を取得</a:t>
            </a:r>
            <a:endParaRPr lang="en-US" altLang="ja-JP" sz="2000" b="1" smtClean="0"/>
          </a:p>
          <a:p>
            <a:pPr lvl="1">
              <a:buFont typeface="Arial" pitchFamily="34" charset="0"/>
              <a:buChar char="•"/>
            </a:pPr>
            <a:r>
              <a:rPr lang="ja-JP" altLang="en-US" sz="2000" b="1" smtClean="0"/>
              <a:t>表示領域の幅と</a:t>
            </a:r>
            <a:r>
              <a:rPr lang="en-US" altLang="ja-JP" sz="2000" b="1" smtClean="0">
                <a:latin typeface="Courier New" pitchFamily="49" charset="0"/>
                <a:cs typeface="Courier New" pitchFamily="49" charset="0"/>
              </a:rPr>
              <a:t>min_width</a:t>
            </a:r>
            <a:r>
              <a:rPr lang="ja-JP" altLang="en-US" sz="2000" b="1" smtClean="0"/>
              <a:t>の値を照合し，レイアウトを決定</a:t>
            </a:r>
            <a:endParaRPr lang="en-US" altLang="ja-JP" sz="2000" b="1" smtClean="0"/>
          </a:p>
          <a:p>
            <a:endParaRPr kumimoji="1" lang="ja-JP" altLang="en-US" sz="2000" b="1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禁止 10"/>
          <p:cNvSpPr/>
          <p:nvPr/>
        </p:nvSpPr>
        <p:spPr>
          <a:xfrm>
            <a:off x="6821714" y="5080000"/>
            <a:ext cx="1262743" cy="914400"/>
          </a:xfrm>
          <a:prstGeom prst="noSmoking">
            <a:avLst>
              <a:gd name="adj" fmla="val 911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070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128"/>
            <a:ext cx="8462682" cy="1317121"/>
          </a:xfrm>
        </p:spPr>
        <p:txBody>
          <a:bodyPr/>
          <a:lstStyle/>
          <a:p>
            <a:r>
              <a:rPr lang="ja-JP" altLang="en-US" smtClean="0">
                <a:solidFill>
                  <a:schemeClr val="tx1"/>
                </a:solidFill>
                <a:latin typeface="+mj-ea"/>
              </a:rPr>
              <a:t>総括</a:t>
            </a:r>
            <a:endParaRPr kumimoji="1" lang="ja-JP" altLang="en-US" dirty="0">
              <a:solidFill>
                <a:schemeClr val="tx1"/>
              </a:solidFill>
              <a:latin typeface="+mj-ea"/>
            </a:endParaRPr>
          </a:p>
        </p:txBody>
      </p:sp>
      <p:graphicFrame>
        <p:nvGraphicFramePr>
          <p:cNvPr id="4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82155679"/>
              </p:ext>
            </p:extLst>
          </p:nvPr>
        </p:nvGraphicFramePr>
        <p:xfrm>
          <a:off x="104588" y="6454587"/>
          <a:ext cx="8598087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直線コネクタ 5"/>
          <p:cNvCxnSpPr/>
          <p:nvPr/>
        </p:nvCxnSpPr>
        <p:spPr>
          <a:xfrm flipV="1">
            <a:off x="457200" y="1365249"/>
            <a:ext cx="8686800" cy="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8702675" y="6426040"/>
            <a:ext cx="793378" cy="365125"/>
          </a:xfrm>
        </p:spPr>
        <p:txBody>
          <a:bodyPr/>
          <a:lstStyle/>
          <a:p>
            <a:r>
              <a:rPr lang="en-US" altLang="ja-JP" smtClean="0">
                <a:latin typeface="Arial Black" pitchFamily="34" charset="0"/>
              </a:rPr>
              <a:t>6</a:t>
            </a:r>
            <a:endParaRPr kumimoji="1" lang="ja-JP" altLang="en-US">
              <a:latin typeface="Arial Black" pitchFamily="34" charset="0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365249"/>
            <a:ext cx="8245475" cy="5060791"/>
          </a:xfrm>
        </p:spPr>
        <p:txBody>
          <a:bodyPr>
            <a:normAutofit fontScale="85000" lnSpcReduction="20000"/>
          </a:bodyPr>
          <a:lstStyle/>
          <a:p>
            <a:pPr algn="ctr"/>
            <a:endParaRPr lang="en-US" altLang="ja-JP" smtClean="0"/>
          </a:p>
          <a:p>
            <a:pPr algn="ctr"/>
            <a:endParaRPr lang="en-US" altLang="ja-JP" smtClean="0"/>
          </a:p>
          <a:p>
            <a:pPr algn="ctr"/>
            <a:endParaRPr lang="en-US" altLang="ja-JP" smtClean="0"/>
          </a:p>
          <a:p>
            <a:pPr algn="ctr"/>
            <a:endParaRPr lang="en-US" altLang="ja-JP" smtClean="0"/>
          </a:p>
          <a:p>
            <a:pPr algn="ctr"/>
            <a:endParaRPr lang="en-US" altLang="ja-JP" smtClean="0"/>
          </a:p>
          <a:p>
            <a:pPr algn="ctr"/>
            <a:endParaRPr lang="en-US" altLang="ja-JP" smtClean="0"/>
          </a:p>
          <a:p>
            <a:pPr algn="ctr"/>
            <a:endParaRPr lang="en-US" altLang="ja-JP" smtClean="0"/>
          </a:p>
          <a:p>
            <a:pPr algn="ctr"/>
            <a:endParaRPr lang="en-US" altLang="ja-JP" smtClean="0"/>
          </a:p>
          <a:p>
            <a:pPr algn="ctr"/>
            <a:endParaRPr lang="en-US" altLang="ja-JP" sz="2600" smtClean="0"/>
          </a:p>
          <a:p>
            <a:pPr algn="ctr"/>
            <a:endParaRPr lang="en-US" altLang="ja-JP" sz="2600" smtClean="0"/>
          </a:p>
          <a:p>
            <a:pPr algn="ctr"/>
            <a:r>
              <a:rPr lang="ja-JP" altLang="en-US" sz="2600" smtClean="0"/>
              <a:t>レイアウトに関する記述を分離し、宣言的に行える</a:t>
            </a:r>
            <a:endParaRPr lang="en-US" altLang="ja-JP" sz="2600" smtClean="0"/>
          </a:p>
          <a:p>
            <a:pPr algn="ctr"/>
            <a:r>
              <a:rPr lang="ja-JP" altLang="en-US" sz="2600" smtClean="0">
                <a:latin typeface="+mj-ea"/>
                <a:ea typeface="+mj-ea"/>
              </a:rPr>
              <a:t>コードの総量が大幅に減少する</a:t>
            </a:r>
            <a:endParaRPr lang="en-US" altLang="ja-JP" sz="2600" smtClean="0">
              <a:latin typeface="+mj-ea"/>
              <a:ea typeface="+mj-ea"/>
            </a:endParaRPr>
          </a:p>
          <a:p>
            <a:pPr algn="ctr"/>
            <a:r>
              <a:rPr lang="ja-JP" altLang="en-US" sz="3900" smtClean="0">
                <a:solidFill>
                  <a:srgbClr val="F6491A"/>
                </a:solidFill>
                <a:latin typeface="+mj-ea"/>
                <a:ea typeface="+mj-ea"/>
              </a:rPr>
              <a:t>可読性・保守性の向上</a:t>
            </a:r>
            <a:endParaRPr lang="en-US" altLang="ja-JP" sz="3900" smtClean="0">
              <a:solidFill>
                <a:srgbClr val="F6491A"/>
              </a:solidFill>
              <a:latin typeface="+mj-ea"/>
              <a:ea typeface="+mj-ea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457200" y="1476103"/>
            <a:ext cx="8245475" cy="149932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smtClean="0">
                <a:solidFill>
                  <a:schemeClr val="accent1"/>
                </a:solidFill>
              </a:rPr>
              <a:t>既存の手法</a:t>
            </a:r>
            <a:endParaRPr kumimoji="1" lang="en-US" altLang="ja-JP" sz="2000" b="1" smtClean="0">
              <a:solidFill>
                <a:schemeClr val="accent1"/>
              </a:solidFill>
            </a:endParaRPr>
          </a:p>
          <a:p>
            <a:pPr algn="ctr"/>
            <a:r>
              <a:rPr lang="ja-JP" altLang="en-US" sz="2000" b="1" smtClean="0"/>
              <a:t>３つのレイアウトパターン → </a:t>
            </a:r>
            <a:r>
              <a:rPr lang="en-US" altLang="ja-JP" sz="2000" b="1" smtClean="0"/>
              <a:t>HTML</a:t>
            </a:r>
            <a:r>
              <a:rPr lang="ja-JP" altLang="en-US" sz="2000" b="1" smtClean="0"/>
              <a:t>要素１つにつき３種の</a:t>
            </a:r>
            <a:r>
              <a:rPr lang="en-US" altLang="ja-JP" sz="2000" b="1" smtClean="0"/>
              <a:t>CSS</a:t>
            </a:r>
            <a:r>
              <a:rPr lang="ja-JP" altLang="en-US" sz="2000" b="1" smtClean="0"/>
              <a:t>記述</a:t>
            </a:r>
            <a:endParaRPr lang="en-US" altLang="ja-JP" sz="2000" b="1" smtClean="0"/>
          </a:p>
          <a:p>
            <a:pPr algn="ctr"/>
            <a:r>
              <a:rPr kumimoji="1" lang="ja-JP" altLang="en-US" sz="2000" b="1" smtClean="0"/>
              <a:t>メディアクエリーで最適なレイアウトの記述箇所を識別・適用</a:t>
            </a:r>
            <a:endParaRPr kumimoji="1" lang="en-US" altLang="ja-JP" sz="2000" b="1" smtClean="0"/>
          </a:p>
          <a:p>
            <a:pPr algn="ctr"/>
            <a:r>
              <a:rPr lang="ja-JP" altLang="en-US" sz="2000" b="1" smtClean="0">
                <a:solidFill>
                  <a:srgbClr val="F6491A"/>
                </a:solidFill>
              </a:rPr>
              <a:t>全ての要素の位置関係や大きさを開発者自身で計算した上で実装</a:t>
            </a:r>
            <a:endParaRPr kumimoji="1" lang="ja-JP" altLang="en-US" sz="2000" b="1">
              <a:solidFill>
                <a:srgbClr val="F6491A"/>
              </a:solidFill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457199" y="3193143"/>
            <a:ext cx="8245474" cy="148190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smtClean="0">
                <a:solidFill>
                  <a:schemeClr val="accent1"/>
                </a:solidFill>
              </a:rPr>
              <a:t>新しい領域特化言語</a:t>
            </a:r>
            <a:endParaRPr kumimoji="1" lang="en-US" altLang="ja-JP" sz="2000" b="1" smtClean="0">
              <a:solidFill>
                <a:schemeClr val="accent1"/>
              </a:solidFill>
            </a:endParaRPr>
          </a:p>
          <a:p>
            <a:pPr algn="ctr"/>
            <a:r>
              <a:rPr lang="en-US" altLang="ja-JP" sz="2000" b="1" smtClean="0">
                <a:latin typeface="+mj-ea"/>
              </a:rPr>
              <a:t>CSS</a:t>
            </a:r>
            <a:r>
              <a:rPr lang="ja-JP" altLang="en-US" sz="2000" b="1" smtClean="0">
                <a:latin typeface="+mj-ea"/>
              </a:rPr>
              <a:t>で</a:t>
            </a:r>
            <a:r>
              <a:rPr lang="en-US" altLang="ja-JP" sz="2000" b="1" smtClean="0">
                <a:latin typeface="+mj-ea"/>
              </a:rPr>
              <a:t>HTML</a:t>
            </a:r>
            <a:r>
              <a:rPr lang="ja-JP" altLang="en-US" sz="2000" b="1" smtClean="0">
                <a:latin typeface="+mj-ea"/>
              </a:rPr>
              <a:t>要素の基本的な幅や高さを設定</a:t>
            </a:r>
            <a:endParaRPr lang="en-US" altLang="ja-JP" sz="2000" b="1" smtClean="0">
              <a:latin typeface="+mj-ea"/>
            </a:endParaRPr>
          </a:p>
          <a:p>
            <a:pPr algn="ctr"/>
            <a:r>
              <a:rPr lang="ja-JP" altLang="en-US" sz="2000" b="1" smtClean="0">
                <a:latin typeface="+mj-ea"/>
              </a:rPr>
              <a:t>新言語でレイアウトパターンを作成し，要素の最小サイズを設定 </a:t>
            </a:r>
            <a:endParaRPr lang="en-US" altLang="ja-JP" sz="2000" b="1" smtClean="0">
              <a:latin typeface="+mj-ea"/>
            </a:endParaRPr>
          </a:p>
          <a:p>
            <a:pPr algn="ctr"/>
            <a:r>
              <a:rPr lang="ja-JP" altLang="en-US" sz="2000" b="1" smtClean="0">
                <a:latin typeface="+mj-ea"/>
              </a:rPr>
              <a:t>最小サイズを基に</a:t>
            </a:r>
            <a:r>
              <a:rPr lang="ja-JP" altLang="en-US" sz="2000" b="1" smtClean="0">
                <a:solidFill>
                  <a:srgbClr val="F6491A"/>
                </a:solidFill>
                <a:latin typeface="+mj-ea"/>
              </a:rPr>
              <a:t>最適なパターンの検索・適用は自動で行われる</a:t>
            </a:r>
            <a:endParaRPr lang="en-US" altLang="ja-JP" sz="2000" b="1" smtClean="0">
              <a:solidFill>
                <a:srgbClr val="F6491A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070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0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参考文献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lvl="0" indent="-457200" latinLnBrk="1">
              <a:buFont typeface="+mj-lt"/>
              <a:buAutoNum type="arabicPeriod"/>
            </a:pPr>
            <a:r>
              <a:rPr lang="en-US" altLang="ja-JP" smtClean="0"/>
              <a:t>FLorian RivoaL: Media Queries,W3C Recommenda-tion, CSS Current Status (onLine), avaiLabLe from 〈http://www.w3.org/TR/2012/REC-css3-mediaqueries-20120619/〉(accessed 2013</a:t>
            </a:r>
            <a:r>
              <a:rPr lang="ja-JP" altLang="ja-JP" smtClean="0"/>
              <a:t>–</a:t>
            </a:r>
            <a:r>
              <a:rPr lang="en-US" altLang="ja-JP" smtClean="0"/>
              <a:t>07</a:t>
            </a:r>
            <a:r>
              <a:rPr lang="ja-JP" altLang="ja-JP" smtClean="0"/>
              <a:t>–</a:t>
            </a:r>
            <a:r>
              <a:rPr lang="en-US" altLang="ja-JP" smtClean="0"/>
              <a:t>07).</a:t>
            </a:r>
            <a:endParaRPr lang="ja-JP" altLang="ja-JP" smtClean="0"/>
          </a:p>
          <a:p>
            <a:pPr marL="457200" lvl="0" indent="-457200">
              <a:buFont typeface="+mj-lt"/>
              <a:buAutoNum type="arabicPeriod"/>
            </a:pPr>
            <a:r>
              <a:rPr lang="en-US" altLang="ja-JP" smtClean="0"/>
              <a:t>John, H.: The Design of a Pretty-printing Library, </a:t>
            </a:r>
            <a:r>
              <a:rPr lang="en-US" altLang="ja-JP" i="1" smtClean="0"/>
              <a:t>Proc. Advanced FunctionaL Programming,</a:t>
            </a:r>
            <a:r>
              <a:rPr lang="en-US" altLang="ja-JP" smtClean="0"/>
              <a:t> Lecture Notes in Computer Science, VoL.925,  pp.53</a:t>
            </a:r>
            <a:r>
              <a:rPr lang="ja-JP" altLang="ja-JP" smtClean="0"/>
              <a:t>–</a:t>
            </a:r>
            <a:r>
              <a:rPr lang="en-US" altLang="ja-JP" smtClean="0"/>
              <a:t>96 (1995).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altLang="ja-JP" smtClean="0"/>
              <a:t>Lerner, R.M.: At the forge: Twitter Bootstrap, Linux J., Vol.2012, No.218,pp28</a:t>
            </a:r>
            <a:r>
              <a:rPr lang="ja-JP" altLang="ja-JP" smtClean="0"/>
              <a:t> – </a:t>
            </a:r>
            <a:r>
              <a:rPr lang="en-US" altLang="ja-JP" smtClean="0"/>
              <a:t>34.(2012).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altLang="ja-JP" smtClean="0"/>
              <a:t>Lerner, R.M.: At the forge: Design Frameworks, Linux J., Vol.2012, No.217, pp.26</a:t>
            </a:r>
            <a:r>
              <a:rPr lang="ja-JP" altLang="ja-JP" smtClean="0"/>
              <a:t> – </a:t>
            </a:r>
            <a:r>
              <a:rPr lang="en-US" altLang="ja-JP" smtClean="0"/>
              <a:t>32 (2012).</a:t>
            </a:r>
            <a:endParaRPr lang="ja-JP" altLang="ja-JP" smtClean="0"/>
          </a:p>
          <a:p>
            <a:pPr marL="457200" lvl="0" indent="-457200">
              <a:buFont typeface="+mj-lt"/>
              <a:buAutoNum type="arabicPeriod"/>
            </a:pPr>
            <a:r>
              <a:rPr lang="en-US" altLang="ja-JP" smtClean="0"/>
              <a:t>Gibbons</a:t>
            </a:r>
            <a:r>
              <a:rPr lang="ja-JP" altLang="ja-JP" smtClean="0"/>
              <a:t>，</a:t>
            </a:r>
            <a:r>
              <a:rPr lang="en-US" altLang="ja-JP" smtClean="0"/>
              <a:t>J. and de Moor</a:t>
            </a:r>
            <a:r>
              <a:rPr lang="ja-JP" altLang="ja-JP" smtClean="0"/>
              <a:t>，</a:t>
            </a:r>
            <a:r>
              <a:rPr lang="en-US" altLang="ja-JP" smtClean="0"/>
              <a:t>O.</a:t>
            </a:r>
            <a:r>
              <a:rPr lang="ja-JP" altLang="ja-JP" smtClean="0"/>
              <a:t>（著），山下伸夫（訳）：関数プログラミングの楽しみ，第</a:t>
            </a:r>
            <a:r>
              <a:rPr lang="en-US" altLang="ja-JP" smtClean="0"/>
              <a:t>6</a:t>
            </a:r>
            <a:r>
              <a:rPr lang="ja-JP" altLang="ja-JP" smtClean="0"/>
              <a:t>章</a:t>
            </a:r>
            <a:r>
              <a:rPr lang="en-US" altLang="ja-JP" smtClean="0"/>
              <a:t> pp.111</a:t>
            </a:r>
            <a:r>
              <a:rPr lang="ja-JP" altLang="ja-JP" smtClean="0"/>
              <a:t>–</a:t>
            </a:r>
            <a:r>
              <a:rPr lang="en-US" altLang="ja-JP" smtClean="0"/>
              <a:t>137</a:t>
            </a:r>
            <a:r>
              <a:rPr lang="ja-JP" altLang="ja-JP" smtClean="0"/>
              <a:t>，オーム社 （</a:t>
            </a:r>
            <a:r>
              <a:rPr lang="en-US" altLang="ja-JP" smtClean="0"/>
              <a:t>2011</a:t>
            </a:r>
            <a:r>
              <a:rPr lang="ja-JP" altLang="ja-JP" smtClean="0"/>
              <a:t>）．</a:t>
            </a:r>
            <a:endParaRPr lang="en-US" altLang="ja-JP" smtClean="0"/>
          </a:p>
          <a:p>
            <a:pPr marL="457200" indent="-457200">
              <a:buFont typeface="+mj-lt"/>
              <a:buAutoNum type="arabicPeriod"/>
            </a:pPr>
            <a:r>
              <a:rPr lang="en-US" altLang="ja-JP" smtClean="0"/>
              <a:t>Ghosh</a:t>
            </a:r>
            <a:r>
              <a:rPr lang="ja-JP" altLang="ja-JP" smtClean="0"/>
              <a:t>，</a:t>
            </a:r>
            <a:r>
              <a:rPr lang="en-US" altLang="ja-JP" smtClean="0"/>
              <a:t>D</a:t>
            </a:r>
            <a:r>
              <a:rPr lang="ja-JP" altLang="ja-JP" smtClean="0"/>
              <a:t>（著），佐藤竜一（監訳）：実戦プログラミング</a:t>
            </a:r>
            <a:r>
              <a:rPr lang="en-US" altLang="ja-JP" smtClean="0"/>
              <a:t>DSL </a:t>
            </a:r>
            <a:r>
              <a:rPr lang="ja-JP" altLang="ja-JP" smtClean="0"/>
              <a:t>–</a:t>
            </a:r>
            <a:r>
              <a:rPr lang="ja-JP" altLang="en-US" smtClean="0"/>
              <a:t>ド</a:t>
            </a:r>
            <a:r>
              <a:rPr lang="ja-JP" altLang="ja-JP" smtClean="0"/>
              <a:t>メイン特化言語の設計と実装のノウハウ，第</a:t>
            </a:r>
            <a:r>
              <a:rPr lang="en-US" altLang="ja-JP" smtClean="0"/>
              <a:t>6</a:t>
            </a:r>
            <a:r>
              <a:rPr lang="ja-JP" altLang="ja-JP" smtClean="0"/>
              <a:t>章</a:t>
            </a:r>
            <a:r>
              <a:rPr lang="en-US" altLang="ja-JP" smtClean="0"/>
              <a:t> pp.111</a:t>
            </a:r>
            <a:r>
              <a:rPr lang="ja-JP" altLang="ja-JP" smtClean="0"/>
              <a:t>–</a:t>
            </a:r>
            <a:r>
              <a:rPr lang="en-US" altLang="ja-JP" smtClean="0"/>
              <a:t>137</a:t>
            </a:r>
            <a:r>
              <a:rPr lang="ja-JP" altLang="ja-JP" smtClean="0"/>
              <a:t>，翔泳社 （</a:t>
            </a:r>
            <a:r>
              <a:rPr lang="en-US" altLang="ja-JP" smtClean="0"/>
              <a:t>2012</a:t>
            </a:r>
            <a:r>
              <a:rPr lang="ja-JP" altLang="ja-JP" smtClean="0"/>
              <a:t>）．</a:t>
            </a:r>
            <a:endParaRPr lang="en-US" altLang="ja-JP" smtClean="0"/>
          </a:p>
          <a:p>
            <a:pPr marL="457200" indent="-457200">
              <a:buFont typeface="+mj-lt"/>
              <a:buAutoNum type="arabicPeriod"/>
            </a:pPr>
            <a:endParaRPr lang="ja-JP" altLang="ja-JP" smtClean="0"/>
          </a:p>
          <a:p>
            <a:pPr marL="457200" lvl="0" indent="-457200">
              <a:buFont typeface="+mj-lt"/>
              <a:buAutoNum type="arabicPeriod"/>
            </a:pPr>
            <a:endParaRPr lang="ja-JP" altLang="ja-JP" smtClean="0"/>
          </a:p>
          <a:p>
            <a:pPr marL="457200" lvl="0" indent="-457200">
              <a:buFont typeface="+mj-lt"/>
              <a:buAutoNum type="arabicPeriod"/>
            </a:pPr>
            <a:endParaRPr lang="ja-JP" altLang="ja-JP" sz="1500" b="0" smtClean="0"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endParaRPr kumimoji="1" lang="ja-JP" altLang="en-US"/>
          </a:p>
        </p:txBody>
      </p:sp>
      <p:graphicFrame>
        <p:nvGraphicFramePr>
          <p:cNvPr id="4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835916170"/>
              </p:ext>
            </p:extLst>
          </p:nvPr>
        </p:nvGraphicFramePr>
        <p:xfrm>
          <a:off x="104588" y="6454587"/>
          <a:ext cx="8598087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直線コネクタ 4"/>
          <p:cNvCxnSpPr/>
          <p:nvPr/>
        </p:nvCxnSpPr>
        <p:spPr>
          <a:xfrm flipV="1">
            <a:off x="457200" y="1365249"/>
            <a:ext cx="8686800" cy="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702676" y="6454587"/>
            <a:ext cx="475298" cy="365125"/>
          </a:xfrm>
        </p:spPr>
        <p:txBody>
          <a:bodyPr/>
          <a:lstStyle/>
          <a:p>
            <a:r>
              <a:rPr lang="en-US" altLang="ja-JP" smtClean="0">
                <a:latin typeface="Arial Black" pitchFamily="34" charset="0"/>
              </a:rPr>
              <a:t>8</a:t>
            </a:r>
            <a:endParaRPr kumimoji="1" lang="ja-JP" altLang="en-US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077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卒論テンプレ">
  <a:themeElements>
    <a:clrScheme name="卒研テンプレ">
      <a:dk1>
        <a:sysClr val="windowText" lastClr="000000"/>
      </a:dk1>
      <a:lt1>
        <a:sysClr val="window" lastClr="FFFFFF"/>
      </a:lt1>
      <a:dk2>
        <a:srgbClr val="0070C0"/>
      </a:dk2>
      <a:lt2>
        <a:srgbClr val="EEECE1"/>
      </a:lt2>
      <a:accent1>
        <a:srgbClr val="0000BF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ペーパー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エッセンシャル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卒論テンプレ.potx</Template>
  <TotalTime>6829</TotalTime>
  <Words>630</Words>
  <Application>Microsoft Office PowerPoint</Application>
  <PresentationFormat>画面に合わせる (4:3)</PresentationFormat>
  <Paragraphs>171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卒論テンプレ</vt:lpstr>
      <vt:lpstr>レスポンシブwebデザインのレイアウト設計を支援する領域特化言語の提案</vt:lpstr>
      <vt:lpstr>レスポンシブwebデザインとは</vt:lpstr>
      <vt:lpstr>既存の手法によるレスポンシブwebデザイン</vt:lpstr>
      <vt:lpstr>本研究の目的</vt:lpstr>
      <vt:lpstr>新EDSLの設計</vt:lpstr>
      <vt:lpstr>演算子&lt;/&gt;と&lt;\&gt;</vt:lpstr>
      <vt:lpstr>関数について</vt:lpstr>
      <vt:lpstr>総括</vt:lpstr>
      <vt:lpstr>参考文献</vt:lpstr>
    </vt:vector>
  </TitlesOfParts>
  <Company>南山大学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豊田 丈晃</dc:creator>
  <cp:lastModifiedBy>10se254</cp:lastModifiedBy>
  <cp:revision>332</cp:revision>
  <dcterms:created xsi:type="dcterms:W3CDTF">2013-05-03T02:22:02Z</dcterms:created>
  <dcterms:modified xsi:type="dcterms:W3CDTF">2014-01-14T06:03:14Z</dcterms:modified>
</cp:coreProperties>
</file>