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2" r:id="rId1"/>
  </p:sldMasterIdLst>
  <p:notesMasterIdLst>
    <p:notesMasterId r:id="rId22"/>
  </p:notesMasterIdLst>
  <p:handoutMasterIdLst>
    <p:handoutMasterId r:id="rId23"/>
  </p:handoutMasterIdLst>
  <p:sldIdLst>
    <p:sldId id="263" r:id="rId2"/>
    <p:sldId id="257" r:id="rId3"/>
    <p:sldId id="258" r:id="rId4"/>
    <p:sldId id="266" r:id="rId5"/>
    <p:sldId id="265" r:id="rId6"/>
    <p:sldId id="259" r:id="rId7"/>
    <p:sldId id="264" r:id="rId8"/>
    <p:sldId id="260" r:id="rId9"/>
    <p:sldId id="267" r:id="rId10"/>
    <p:sldId id="268" r:id="rId11"/>
    <p:sldId id="275" r:id="rId12"/>
    <p:sldId id="271" r:id="rId13"/>
    <p:sldId id="269" r:id="rId14"/>
    <p:sldId id="270" r:id="rId15"/>
    <p:sldId id="276" r:id="rId16"/>
    <p:sldId id="261" r:id="rId17"/>
    <p:sldId id="272" r:id="rId18"/>
    <p:sldId id="273" r:id="rId19"/>
    <p:sldId id="274" r:id="rId20"/>
    <p:sldId id="262" r:id="rId21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タイトル" id="{D34EBDE5-C9AE-C843-AE72-16C5661B5BFF}">
          <p14:sldIdLst>
            <p14:sldId id="263"/>
          </p14:sldIdLst>
        </p14:section>
        <p14:section name="背景" id="{2378D53B-5431-DE42-ACBF-A92121F678DA}">
          <p14:sldIdLst>
            <p14:sldId id="257"/>
          </p14:sldIdLst>
        </p14:section>
        <p14:section name="目的" id="{64B4C148-D77E-5A4C-A7FA-489FCC0811BA}">
          <p14:sldIdLst>
            <p14:sldId id="258"/>
            <p14:sldId id="266"/>
            <p14:sldId id="265"/>
          </p14:sldIdLst>
        </p14:section>
        <p14:section name="関連研究" id="{652D9813-ADE9-504C-A12E-824DE9BF42D2}">
          <p14:sldIdLst>
            <p14:sldId id="259"/>
            <p14:sldId id="264"/>
          </p14:sldIdLst>
        </p14:section>
        <p14:section name="結果" id="{CC2E04E3-99B5-8A41-9A55-D5F125AEE1B7}">
          <p14:sldIdLst>
            <p14:sldId id="260"/>
            <p14:sldId id="267"/>
            <p14:sldId id="268"/>
            <p14:sldId id="275"/>
            <p14:sldId id="271"/>
            <p14:sldId id="269"/>
            <p14:sldId id="270"/>
            <p14:sldId id="276"/>
          </p14:sldIdLst>
        </p14:section>
        <p14:section name="まとめ" id="{953928A1-2756-7649-B869-1096EAFAA707}">
          <p14:sldIdLst>
            <p14:sldId id="261"/>
            <p14:sldId id="272"/>
            <p14:sldId id="273"/>
            <p14:sldId id="274"/>
          </p14:sldIdLst>
        </p14:section>
        <p14:section name="参考文献" id="{3B6FEF9A-D9AA-9F45-9A09-C146566F8004}">
          <p14:sldIdLst>
            <p14:sldId id="26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テーマ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濃色 1 - アクセント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濃色 2 - アクセント 1/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中間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中間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淡色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65" autoAdjust="0"/>
  </p:normalViewPr>
  <p:slideViewPr>
    <p:cSldViewPr snapToObjects="1">
      <p:cViewPr varScale="1">
        <p:scale>
          <a:sx n="96" d="100"/>
          <a:sy n="96" d="100"/>
        </p:scale>
        <p:origin x="-164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OYODA:Downloads:documents-export-2014-01-06:data:&#30456;&#38306;&#20418;&#25968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OYODA:Downloads:&#12452;&#12513;&#12540;&#12472;&#12464;&#12521;&#12501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OYODA:Downloads:documents-export-2014-01-06:data:&#22311;&#32302;&#29575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OYODA:Downloads:documents-export-2014-01-06:data:&#28040;&#36027;&#12456;&#12493;&#12523;&#12462;&#12540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OYODA:Downloads:documents-export-2014-01-06:data:&#28040;&#36027;&#12456;&#12493;&#12523;&#12462;&#12540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OYODA:Downloads:documents-export-2014-01-06:data:&#28040;&#36027;&#12456;&#12493;&#12523;&#12462;&#12540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OYODA:Downloads:documents-export-2014-01-06:data:&#28040;&#36027;&#12456;&#12493;&#12523;&#12462;&#12540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OYODA:Downloads:documents-export-2014-01-06:data:&#30456;&#38306;&#20418;&#25968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65060019316562"/>
          <c:y val="0.0701236359126457"/>
          <c:w val="0.913713086343358"/>
          <c:h val="0.656149537060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H22末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9.7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H23末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29.3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H24末</c:v>
                </c:pt>
              </c:strCache>
            </c:strRef>
          </c:tx>
          <c:spPr>
            <a:solidFill>
              <a:schemeClr val="accent3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%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49.5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87357928"/>
        <c:axId val="2087361096"/>
      </c:barChart>
      <c:catAx>
        <c:axId val="2087357928"/>
        <c:scaling>
          <c:orientation val="minMax"/>
        </c:scaling>
        <c:delete val="1"/>
        <c:axPos val="b"/>
        <c:majorTickMark val="out"/>
        <c:minorTickMark val="none"/>
        <c:tickLblPos val="nextTo"/>
        <c:crossAx val="2087361096"/>
        <c:crosses val="autoZero"/>
        <c:auto val="1"/>
        <c:lblAlgn val="ctr"/>
        <c:lblOffset val="100"/>
        <c:noMultiLvlLbl val="0"/>
      </c:catAx>
      <c:valAx>
        <c:axId val="2087361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873579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rgbClr val="7F7F7F"/>
          </a:solidFill>
        </a:defRPr>
      </a:pPr>
      <a:endParaRPr lang="ja-JP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3"/>
          <c:order val="0"/>
          <c:tx>
            <c:strRef>
              <c:f>Sheet4!$A$5</c:f>
              <c:strCache>
                <c:ptCount val="1"/>
                <c:pt idx="0">
                  <c:v>圧縮のみ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Sheet4!$B$1:$D$1</c:f>
              <c:strCache>
                <c:ptCount val="3"/>
                <c:pt idx="0">
                  <c:v>消費エネルギーと圧縮率</c:v>
                </c:pt>
                <c:pt idx="1">
                  <c:v>圧縮率と実行時間</c:v>
                </c:pt>
                <c:pt idx="2">
                  <c:v>実行時間と消費エネルギー</c:v>
                </c:pt>
              </c:strCache>
            </c:strRef>
          </c:cat>
          <c:val>
            <c:numRef>
              <c:f>Sheet4!$B$5:$D$5</c:f>
              <c:numCache>
                <c:formatCode>0.0_ </c:formatCode>
                <c:ptCount val="3"/>
                <c:pt idx="0">
                  <c:v>-0.346736164270691</c:v>
                </c:pt>
                <c:pt idx="1">
                  <c:v>-0.355605639486402</c:v>
                </c:pt>
                <c:pt idx="2">
                  <c:v>0.999826107420144</c:v>
                </c:pt>
              </c:numCache>
            </c:numRef>
          </c:val>
        </c:ser>
        <c:ser>
          <c:idx val="4"/>
          <c:order val="1"/>
          <c:tx>
            <c:strRef>
              <c:f>Sheet4!$A$6</c:f>
              <c:strCache>
                <c:ptCount val="1"/>
                <c:pt idx="0">
                  <c:v>送信のみ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Sheet4!$B$1:$D$1</c:f>
              <c:strCache>
                <c:ptCount val="3"/>
                <c:pt idx="0">
                  <c:v>消費エネルギーと圧縮率</c:v>
                </c:pt>
                <c:pt idx="1">
                  <c:v>圧縮率と実行時間</c:v>
                </c:pt>
                <c:pt idx="2">
                  <c:v>実行時間と消費エネルギー</c:v>
                </c:pt>
              </c:strCache>
            </c:strRef>
          </c:cat>
          <c:val>
            <c:numRef>
              <c:f>Sheet4!$B$6:$D$6</c:f>
              <c:numCache>
                <c:formatCode>0.0_ </c:formatCode>
                <c:ptCount val="3"/>
                <c:pt idx="0">
                  <c:v>0.999850019660486</c:v>
                </c:pt>
                <c:pt idx="1">
                  <c:v>0.999861887319527</c:v>
                </c:pt>
                <c:pt idx="2">
                  <c:v>0.999981577334021</c:v>
                </c:pt>
              </c:numCache>
            </c:numRef>
          </c:val>
        </c:ser>
        <c:ser>
          <c:idx val="5"/>
          <c:order val="2"/>
          <c:tx>
            <c:strRef>
              <c:f>Sheet4!$A$7</c:f>
              <c:strCache>
                <c:ptCount val="1"/>
                <c:pt idx="0">
                  <c:v>圧縮送信</c:v>
                </c:pt>
              </c:strCache>
            </c:strRef>
          </c:tx>
          <c:spPr>
            <a:solidFill>
              <a:srgbClr val="4BACC6"/>
            </a:solidFill>
          </c:spPr>
          <c:invertIfNegative val="0"/>
          <c:cat>
            <c:strRef>
              <c:f>Sheet4!$B$1:$D$1</c:f>
              <c:strCache>
                <c:ptCount val="3"/>
                <c:pt idx="0">
                  <c:v>消費エネルギーと圧縮率</c:v>
                </c:pt>
                <c:pt idx="1">
                  <c:v>圧縮率と実行時間</c:v>
                </c:pt>
                <c:pt idx="2">
                  <c:v>実行時間と消費エネルギー</c:v>
                </c:pt>
              </c:strCache>
            </c:strRef>
          </c:cat>
          <c:val>
            <c:numRef>
              <c:f>Sheet4!$B$7:$D$7</c:f>
              <c:numCache>
                <c:formatCode>0.0_ </c:formatCode>
                <c:ptCount val="3"/>
                <c:pt idx="0">
                  <c:v>0.237265560708305</c:v>
                </c:pt>
                <c:pt idx="1">
                  <c:v>0.136511522646532</c:v>
                </c:pt>
                <c:pt idx="2">
                  <c:v>0.994721560438867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83589896"/>
        <c:axId val="2083571160"/>
      </c:barChart>
      <c:catAx>
        <c:axId val="208358989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2083571160"/>
        <c:crosses val="autoZero"/>
        <c:auto val="1"/>
        <c:lblAlgn val="ctr"/>
        <c:lblOffset val="100"/>
        <c:noMultiLvlLbl val="0"/>
      </c:catAx>
      <c:valAx>
        <c:axId val="2083571160"/>
        <c:scaling>
          <c:orientation val="minMax"/>
          <c:max val="1.1"/>
          <c:min val="-0.4"/>
        </c:scaling>
        <c:delete val="1"/>
        <c:axPos val="l"/>
        <c:numFmt formatCode="0.0_ " sourceLinked="1"/>
        <c:majorTickMark val="none"/>
        <c:minorTickMark val="none"/>
        <c:tickLblPos val="nextTo"/>
        <c:crossAx val="2083589896"/>
        <c:crosses val="autoZero"/>
        <c:crossBetween val="between"/>
        <c:majorUnit val="0.1"/>
        <c:minorUnit val="0.05"/>
      </c:valAx>
    </c:plotArea>
    <c:legend>
      <c:legendPos val="t"/>
      <c:layout/>
      <c:overlay val="0"/>
    </c:legend>
    <c:plotVisOnly val="1"/>
    <c:dispBlanksAs val="gap"/>
    <c:showDLblsOverMax val="0"/>
  </c:chart>
  <c:spPr>
    <a:ln>
      <a:solidFill>
        <a:schemeClr val="bg1">
          <a:lumMod val="50000"/>
        </a:schemeClr>
      </a:solidFill>
    </a:ln>
  </c:spPr>
  <c:txPr>
    <a:bodyPr/>
    <a:lstStyle/>
    <a:p>
      <a:pPr>
        <a:defRPr sz="20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c:spPr>
          </c:dPt>
          <c:dPt>
            <c:idx val="1"/>
            <c:bubble3D val="0"/>
            <c:spPr>
              <a:noFill/>
              <a:ln>
                <a:solidFill>
                  <a:schemeClr val="accen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315051698276587"/>
                  <c:y val="-0.16963885784784"/>
                </c:manualLayout>
              </c:layout>
              <c:spPr/>
              <c:txPr>
                <a:bodyPr/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+mn-ea"/>
                      <a:ea typeface="+mn-ea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75.1</c:v>
                </c:pt>
                <c:pt idx="1">
                  <c:v>24.9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圧縮</c:v>
          </c:tx>
          <c:spPr>
            <a:ln w="38100" cmpd="sng">
              <a:solidFill>
                <a:schemeClr val="accent1"/>
              </a:solidFill>
              <a:prstDash val="sysDash"/>
            </a:ln>
          </c:spPr>
          <c:marker>
            <c:symbol val="none"/>
          </c:marker>
          <c:val>
            <c:numRef>
              <c:f>予想グラフ用数値!$B$1:$B$10</c:f>
              <c:numCache>
                <c:formatCode>General</c:formatCode>
                <c:ptCount val="10"/>
                <c:pt idx="0">
                  <c:v>10.0</c:v>
                </c:pt>
                <c:pt idx="1">
                  <c:v>11.0</c:v>
                </c:pt>
                <c:pt idx="2">
                  <c:v>14.0</c:v>
                </c:pt>
                <c:pt idx="3">
                  <c:v>19.0</c:v>
                </c:pt>
                <c:pt idx="4">
                  <c:v>26.0</c:v>
                </c:pt>
                <c:pt idx="5">
                  <c:v>35.0</c:v>
                </c:pt>
                <c:pt idx="6">
                  <c:v>46.0</c:v>
                </c:pt>
                <c:pt idx="7">
                  <c:v>59.0</c:v>
                </c:pt>
                <c:pt idx="8">
                  <c:v>74.0</c:v>
                </c:pt>
                <c:pt idx="9">
                  <c:v>91.0</c:v>
                </c:pt>
              </c:numCache>
            </c:numRef>
          </c:val>
          <c:smooth val="0"/>
        </c:ser>
        <c:ser>
          <c:idx val="1"/>
          <c:order val="1"/>
          <c:tx>
            <c:v>通信</c:v>
          </c:tx>
          <c:spPr>
            <a:ln w="38100" cmpd="sng">
              <a:solidFill>
                <a:schemeClr val="accent3"/>
              </a:solidFill>
              <a:prstDash val="sysDash"/>
            </a:ln>
          </c:spPr>
          <c:marker>
            <c:symbol val="none"/>
          </c:marker>
          <c:val>
            <c:numRef>
              <c:f>予想グラフ用数値!$D$1:$D$10</c:f>
              <c:numCache>
                <c:formatCode>General</c:formatCode>
                <c:ptCount val="10"/>
                <c:pt idx="0">
                  <c:v>135.6994914871442</c:v>
                </c:pt>
                <c:pt idx="1">
                  <c:v>107.0058602566654</c:v>
                </c:pt>
                <c:pt idx="2">
                  <c:v>82.31288491813308</c:v>
                </c:pt>
                <c:pt idx="3">
                  <c:v>61.51488691978917</c:v>
                </c:pt>
                <c:pt idx="4">
                  <c:v>44.49324153653038</c:v>
                </c:pt>
                <c:pt idx="5">
                  <c:v>31.11212657236628</c:v>
                </c:pt>
                <c:pt idx="6">
                  <c:v>21.21157845653966</c:v>
                </c:pt>
                <c:pt idx="7">
                  <c:v>14.59479341998814</c:v>
                </c:pt>
                <c:pt idx="8">
                  <c:v>11.0</c:v>
                </c:pt>
                <c:pt idx="9">
                  <c:v>10.0</c:v>
                </c:pt>
              </c:numCache>
            </c:numRef>
          </c:val>
          <c:smooth val="0"/>
        </c:ser>
        <c:ser>
          <c:idx val="2"/>
          <c:order val="2"/>
          <c:tx>
            <c:v>合計</c:v>
          </c:tx>
          <c:spPr>
            <a:ln w="76200">
              <a:solidFill>
                <a:schemeClr val="accent5"/>
              </a:solidFill>
            </a:ln>
          </c:spPr>
          <c:marker>
            <c:symbol val="none"/>
          </c:marker>
          <c:val>
            <c:numRef>
              <c:f>予想グラフ用数値!$F$1:$F$10</c:f>
              <c:numCache>
                <c:formatCode>General</c:formatCode>
                <c:ptCount val="10"/>
                <c:pt idx="0">
                  <c:v>145.6994914871442</c:v>
                </c:pt>
                <c:pt idx="1">
                  <c:v>118.0058602566654</c:v>
                </c:pt>
                <c:pt idx="2">
                  <c:v>96.31288491813308</c:v>
                </c:pt>
                <c:pt idx="3">
                  <c:v>80.51488691978921</c:v>
                </c:pt>
                <c:pt idx="4">
                  <c:v>70.49324153653038</c:v>
                </c:pt>
                <c:pt idx="5">
                  <c:v>66.11212657236631</c:v>
                </c:pt>
                <c:pt idx="6">
                  <c:v>67.2115784565396</c:v>
                </c:pt>
                <c:pt idx="7">
                  <c:v>73.59479341998813</c:v>
                </c:pt>
                <c:pt idx="8">
                  <c:v>85.0</c:v>
                </c:pt>
                <c:pt idx="9">
                  <c:v>101.0</c:v>
                </c:pt>
              </c:numCache>
            </c:numRef>
          </c:val>
          <c:smooth val="0"/>
        </c:ser>
        <c:ser>
          <c:idx val="3"/>
          <c:order val="3"/>
          <c:tx>
            <c:v>無圧縮</c:v>
          </c:tx>
          <c:spPr>
            <a:ln w="76200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val>
            <c:numRef>
              <c:f>予想グラフ用数値!$G$1:$G$10</c:f>
              <c:numCache>
                <c:formatCode>General</c:formatCode>
                <c:ptCount val="10"/>
                <c:pt idx="0">
                  <c:v>150.0</c:v>
                </c:pt>
                <c:pt idx="1">
                  <c:v>150.0</c:v>
                </c:pt>
                <c:pt idx="2">
                  <c:v>150.0</c:v>
                </c:pt>
                <c:pt idx="3">
                  <c:v>150.0</c:v>
                </c:pt>
                <c:pt idx="4">
                  <c:v>150.0</c:v>
                </c:pt>
                <c:pt idx="5">
                  <c:v>150.0</c:v>
                </c:pt>
                <c:pt idx="6">
                  <c:v>150.0</c:v>
                </c:pt>
                <c:pt idx="7">
                  <c:v>150.0</c:v>
                </c:pt>
                <c:pt idx="8">
                  <c:v>150.0</c:v>
                </c:pt>
                <c:pt idx="9">
                  <c:v>150.0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6319320"/>
        <c:axId val="2086324840"/>
      </c:lineChart>
      <c:catAx>
        <c:axId val="20863193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ja-JP" altLang="en-US"/>
                  <a:t>圧縮レベル</a:t>
                </a:r>
              </a:p>
            </c:rich>
          </c:tx>
          <c:layout/>
          <c:overlay val="0"/>
        </c:title>
        <c:majorTickMark val="none"/>
        <c:minorTickMark val="none"/>
        <c:tickLblPos val="none"/>
        <c:spPr>
          <a:ln>
            <a:tailEnd type="arrow"/>
          </a:ln>
        </c:spPr>
        <c:crossAx val="2086324840"/>
        <c:crosses val="autoZero"/>
        <c:auto val="1"/>
        <c:lblAlgn val="ctr"/>
        <c:lblOffset val="100"/>
        <c:noMultiLvlLbl val="0"/>
      </c:catAx>
      <c:valAx>
        <c:axId val="2086324840"/>
        <c:scaling>
          <c:orientation val="minMax"/>
          <c:max val="155.0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ja-JP" altLang="en-US"/>
                  <a:t>消費エネルギー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one"/>
        <c:spPr>
          <a:ln>
            <a:tailEnd type="arrow"/>
          </a:ln>
        </c:spPr>
        <c:crossAx val="20863193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76200" cmpd="sng"/>
          </c:spPr>
          <c:marker>
            <c:spPr>
              <a:ln w="76200" cmpd="sng"/>
            </c:spPr>
          </c:marker>
          <c:cat>
            <c:numRef>
              <c:f>Sheet1!$D$2:$D$11</c:f>
              <c:numCache>
                <c:formatCode>General</c:formatCode>
                <c:ptCount val="10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</c:numCache>
            </c:numRef>
          </c:cat>
          <c:val>
            <c:numRef>
              <c:f>Sheet1!$E$2:$E$11</c:f>
              <c:numCache>
                <c:formatCode>0%</c:formatCode>
                <c:ptCount val="10"/>
                <c:pt idx="0">
                  <c:v>1.000015109225968</c:v>
                </c:pt>
                <c:pt idx="1">
                  <c:v>0.449565403718518</c:v>
                </c:pt>
                <c:pt idx="2">
                  <c:v>0.430357260591371</c:v>
                </c:pt>
                <c:pt idx="3">
                  <c:v>0.411014409884652</c:v>
                </c:pt>
                <c:pt idx="4">
                  <c:v>0.401458805578405</c:v>
                </c:pt>
                <c:pt idx="5">
                  <c:v>0.387183432282411</c:v>
                </c:pt>
                <c:pt idx="6">
                  <c:v>0.379585846305029</c:v>
                </c:pt>
                <c:pt idx="7">
                  <c:v>0.378329327753254</c:v>
                </c:pt>
                <c:pt idx="8">
                  <c:v>0.377922359770685</c:v>
                </c:pt>
                <c:pt idx="9">
                  <c:v>0.377922359770685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3632856"/>
        <c:axId val="2083627304"/>
      </c:lineChart>
      <c:catAx>
        <c:axId val="208363285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ja-JP"/>
                  <a:t>圧縮レベル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83627304"/>
        <c:crosses val="autoZero"/>
        <c:auto val="1"/>
        <c:lblAlgn val="ctr"/>
        <c:lblOffset val="100"/>
        <c:noMultiLvlLbl val="0"/>
      </c:catAx>
      <c:valAx>
        <c:axId val="2083627304"/>
        <c:scaling>
          <c:orientation val="minMax"/>
          <c:max val="1.05"/>
          <c:min val="0.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ja-JP"/>
                  <a:t>圧縮率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2083632856"/>
        <c:crosses val="autoZero"/>
        <c:crossBetween val="midCat"/>
        <c:majorUnit val="0.1"/>
        <c:minorUnit val="0.05"/>
      </c:valAx>
    </c:plotArea>
    <c:plotVisOnly val="1"/>
    <c:dispBlanksAs val="gap"/>
    <c:showDLblsOverMax val="0"/>
  </c:chart>
  <c:spPr>
    <a:ln>
      <a:solidFill>
        <a:srgbClr val="7F7F7F"/>
      </a:solidFill>
    </a:ln>
  </c:spPr>
  <c:txPr>
    <a:bodyPr/>
    <a:lstStyle/>
    <a:p>
      <a:pPr>
        <a:defRPr sz="2000"/>
      </a:pPr>
      <a:endParaRPr lang="ja-JP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受信のみ</c:v>
                </c:pt>
              </c:strCache>
            </c:strRef>
          </c:tx>
          <c:spPr>
            <a:solidFill>
              <a:srgbClr val="9BBB59"/>
            </a:solidFill>
            <a:ln>
              <a:solidFill>
                <a:srgbClr val="FFFFFF"/>
              </a:solidFill>
            </a:ln>
          </c:spPr>
          <c:invertIfNegative val="0"/>
          <c:cat>
            <c:numRef>
              <c:f>Sheet1!$B$1:$F$1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5.0</c:v>
                </c:pt>
                <c:pt idx="4">
                  <c:v>9.0</c:v>
                </c:pt>
              </c:numCache>
            </c:numRef>
          </c:cat>
          <c:val>
            <c:numRef>
              <c:f>Sheet1!$B$2:$F$2</c:f>
              <c:numCache>
                <c:formatCode>0.0_ </c:formatCode>
                <c:ptCount val="5"/>
                <c:pt idx="0">
                  <c:v>18.649071</c:v>
                </c:pt>
                <c:pt idx="1">
                  <c:v>8.49777228</c:v>
                </c:pt>
                <c:pt idx="2">
                  <c:v>7.67027844</c:v>
                </c:pt>
                <c:pt idx="3">
                  <c:v>6.99191172</c:v>
                </c:pt>
                <c:pt idx="4">
                  <c:v>6.804412919999994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解凍のみ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FFFF"/>
              </a:solidFill>
            </a:ln>
          </c:spPr>
          <c:invertIfNegative val="0"/>
          <c:cat>
            <c:numRef>
              <c:f>Sheet1!$B$1:$F$1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5.0</c:v>
                </c:pt>
                <c:pt idx="4">
                  <c:v>9.0</c:v>
                </c:pt>
              </c:numCache>
            </c:numRef>
          </c:cat>
          <c:val>
            <c:numRef>
              <c:f>Sheet1!$B$3:$F$3</c:f>
              <c:numCache>
                <c:formatCode>0.0_ </c:formatCode>
                <c:ptCount val="5"/>
                <c:pt idx="0">
                  <c:v>2.61128124</c:v>
                </c:pt>
                <c:pt idx="1">
                  <c:v>2.74088592</c:v>
                </c:pt>
                <c:pt idx="2">
                  <c:v>2.59445484</c:v>
                </c:pt>
                <c:pt idx="3">
                  <c:v>2.46891168</c:v>
                </c:pt>
                <c:pt idx="4">
                  <c:v>2.46860604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受信解凍</c:v>
                </c:pt>
              </c:strCache>
            </c:strRef>
          </c:tx>
          <c:spPr>
            <a:solidFill>
              <a:srgbClr val="4BACC6"/>
            </a:solidFill>
            <a:ln>
              <a:noFill/>
            </a:ln>
          </c:spPr>
          <c:invertIfNegative val="0"/>
          <c:cat>
            <c:numRef>
              <c:f>Sheet1!$B$1:$F$1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5.0</c:v>
                </c:pt>
                <c:pt idx="4">
                  <c:v>9.0</c:v>
                </c:pt>
              </c:numCache>
            </c:numRef>
          </c:cat>
          <c:val>
            <c:numRef>
              <c:f>Sheet1!$B$4:$F$4</c:f>
              <c:numCache>
                <c:formatCode>0.0_ </c:formatCode>
                <c:ptCount val="5"/>
                <c:pt idx="0">
                  <c:v>20.68625232</c:v>
                </c:pt>
                <c:pt idx="1">
                  <c:v>10.92533292</c:v>
                </c:pt>
                <c:pt idx="2">
                  <c:v>10.13810544</c:v>
                </c:pt>
                <c:pt idx="3">
                  <c:v>9.69707628</c:v>
                </c:pt>
                <c:pt idx="4">
                  <c:v>9.68905908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-20"/>
        <c:axId val="2085435544"/>
        <c:axId val="2085440808"/>
      </c:barChart>
      <c:catAx>
        <c:axId val="20854355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ja-JP"/>
                  <a:t>圧縮レベル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85440808"/>
        <c:crosses val="autoZero"/>
        <c:auto val="1"/>
        <c:lblAlgn val="ctr"/>
        <c:lblOffset val="100"/>
        <c:noMultiLvlLbl val="0"/>
      </c:catAx>
      <c:valAx>
        <c:axId val="2085440808"/>
        <c:scaling>
          <c:orientation val="minMax"/>
          <c:max val="21.0"/>
          <c:min val="0.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ja-JP"/>
                  <a:t>消費エネルギー（</a:t>
                </a:r>
                <a:r>
                  <a:rPr lang="en-US"/>
                  <a:t>J</a:t>
                </a:r>
                <a:r>
                  <a:rPr lang="ja-JP"/>
                  <a:t>）</a:t>
                </a:r>
              </a:p>
            </c:rich>
          </c:tx>
          <c:layout/>
          <c:overlay val="0"/>
        </c:title>
        <c:numFmt formatCode="0.0_ " sourceLinked="1"/>
        <c:majorTickMark val="out"/>
        <c:minorTickMark val="none"/>
        <c:tickLblPos val="nextTo"/>
        <c:crossAx val="2085435544"/>
        <c:crosses val="autoZero"/>
        <c:crossBetween val="between"/>
        <c:majorUnit val="1.0"/>
        <c:minorUnit val="0.5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rgbClr val="7F7F7F"/>
      </a:solidFill>
    </a:ln>
  </c:spPr>
  <c:txPr>
    <a:bodyPr/>
    <a:lstStyle/>
    <a:p>
      <a:pPr>
        <a:defRPr sz="2000"/>
      </a:pPr>
      <a:endParaRPr lang="ja-JP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3"/>
          <c:order val="0"/>
          <c:tx>
            <c:strRef>
              <c:f>Sheet1!$A$5</c:f>
              <c:strCache>
                <c:ptCount val="1"/>
                <c:pt idx="0">
                  <c:v>圧縮のみ</c:v>
                </c:pt>
              </c:strCache>
            </c:strRef>
          </c:tx>
          <c:spPr>
            <a:solidFill>
              <a:srgbClr val="4F81BD"/>
            </a:solidFill>
            <a:ln>
              <a:solidFill>
                <a:srgbClr val="FFFFFF"/>
              </a:solidFill>
            </a:ln>
          </c:spPr>
          <c:invertIfNegative val="0"/>
          <c:cat>
            <c:numRef>
              <c:f>Sheet1!$B$1:$F$1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5.0</c:v>
                </c:pt>
                <c:pt idx="4">
                  <c:v>9.0</c:v>
                </c:pt>
              </c:numCache>
            </c:numRef>
          </c:cat>
          <c:val>
            <c:numRef>
              <c:f>Sheet1!$B$5:$F$5</c:f>
              <c:numCache>
                <c:formatCode>0.0_ </c:formatCode>
                <c:ptCount val="5"/>
                <c:pt idx="0">
                  <c:v>7.707934799999995</c:v>
                </c:pt>
                <c:pt idx="1">
                  <c:v>6.287257800000001</c:v>
                </c:pt>
                <c:pt idx="2">
                  <c:v>7.70488848</c:v>
                </c:pt>
                <c:pt idx="3">
                  <c:v>10.01880684</c:v>
                </c:pt>
                <c:pt idx="4">
                  <c:v>16.7838822</c:v>
                </c:pt>
              </c:numCache>
            </c:numRef>
          </c:val>
        </c:ser>
        <c:ser>
          <c:idx val="4"/>
          <c:order val="1"/>
          <c:tx>
            <c:strRef>
              <c:f>Sheet1!$A$6</c:f>
              <c:strCache>
                <c:ptCount val="1"/>
                <c:pt idx="0">
                  <c:v>送信のみ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rgbClr val="FFFFFF"/>
              </a:solidFill>
            </a:ln>
          </c:spPr>
          <c:invertIfNegative val="0"/>
          <c:cat>
            <c:numRef>
              <c:f>Sheet1!$B$1:$F$1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5.0</c:v>
                </c:pt>
                <c:pt idx="4">
                  <c:v>9.0</c:v>
                </c:pt>
              </c:numCache>
            </c:numRef>
          </c:cat>
          <c:val>
            <c:numRef>
              <c:f>Sheet1!$B$6:$F$6</c:f>
              <c:numCache>
                <c:formatCode>0.0_ </c:formatCode>
                <c:ptCount val="5"/>
                <c:pt idx="0">
                  <c:v>9.1804482</c:v>
                </c:pt>
                <c:pt idx="1">
                  <c:v>4.04670528</c:v>
                </c:pt>
                <c:pt idx="2">
                  <c:v>3.61883556</c:v>
                </c:pt>
                <c:pt idx="3">
                  <c:v>3.411827999999999</c:v>
                </c:pt>
                <c:pt idx="4">
                  <c:v>3.41874936</c:v>
                </c:pt>
              </c:numCache>
            </c:numRef>
          </c:val>
        </c:ser>
        <c:ser>
          <c:idx val="5"/>
          <c:order val="2"/>
          <c:tx>
            <c:strRef>
              <c:f>Sheet1!$A$7</c:f>
              <c:strCache>
                <c:ptCount val="1"/>
                <c:pt idx="0">
                  <c:v>圧縮送信</c:v>
                </c:pt>
              </c:strCache>
            </c:strRef>
          </c:tx>
          <c:spPr>
            <a:solidFill>
              <a:srgbClr val="4BACC6"/>
            </a:solidFill>
            <a:ln>
              <a:solidFill>
                <a:srgbClr val="FFFFFF"/>
              </a:solidFill>
            </a:ln>
          </c:spPr>
          <c:invertIfNegative val="0"/>
          <c:cat>
            <c:numRef>
              <c:f>Sheet1!$B$1:$F$1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5.0</c:v>
                </c:pt>
                <c:pt idx="4">
                  <c:v>9.0</c:v>
                </c:pt>
              </c:numCache>
            </c:numRef>
          </c:cat>
          <c:val>
            <c:numRef>
              <c:f>Sheet1!$B$7:$F$7</c:f>
              <c:numCache>
                <c:formatCode>0.0_ </c:formatCode>
                <c:ptCount val="5"/>
                <c:pt idx="0">
                  <c:v>17.0088606</c:v>
                </c:pt>
                <c:pt idx="1">
                  <c:v>10.28571372</c:v>
                </c:pt>
                <c:pt idx="2">
                  <c:v>11.39296968</c:v>
                </c:pt>
                <c:pt idx="3">
                  <c:v>13.7260764</c:v>
                </c:pt>
                <c:pt idx="4">
                  <c:v>20.61068868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overlap val="-20"/>
        <c:axId val="2085478024"/>
        <c:axId val="2085483208"/>
      </c:barChart>
      <c:catAx>
        <c:axId val="2085478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ja-JP"/>
                  <a:t>圧縮レベル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85483208"/>
        <c:crosses val="autoZero"/>
        <c:auto val="1"/>
        <c:lblAlgn val="ctr"/>
        <c:lblOffset val="100"/>
        <c:noMultiLvlLbl val="0"/>
      </c:catAx>
      <c:valAx>
        <c:axId val="2085483208"/>
        <c:scaling>
          <c:orientation val="minMax"/>
          <c:max val="21.0"/>
          <c:min val="0.0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ja-JP"/>
                  <a:t>消費エネルギー（</a:t>
                </a:r>
                <a:r>
                  <a:rPr lang="en-US"/>
                  <a:t>J</a:t>
                </a:r>
                <a:r>
                  <a:rPr lang="ja-JP"/>
                  <a:t>）</a:t>
                </a:r>
              </a:p>
            </c:rich>
          </c:tx>
          <c:layout/>
          <c:overlay val="0"/>
        </c:title>
        <c:numFmt formatCode="0.0_ " sourceLinked="1"/>
        <c:majorTickMark val="out"/>
        <c:minorTickMark val="none"/>
        <c:tickLblPos val="nextTo"/>
        <c:crossAx val="2085478024"/>
        <c:crosses val="autoZero"/>
        <c:crossBetween val="between"/>
        <c:majorUnit val="1.0"/>
        <c:minorUnit val="0.5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rgbClr val="7F7F7F"/>
      </a:solidFill>
    </a:ln>
  </c:spPr>
  <c:txPr>
    <a:bodyPr/>
    <a:lstStyle/>
    <a:p>
      <a:pPr>
        <a:defRPr sz="2000"/>
      </a:pPr>
      <a:endParaRPr lang="ja-JP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ja-JP" altLang="en-US" dirty="0" smtClean="0"/>
              <a:t>受信解凍</a:t>
            </a:r>
            <a:endParaRPr lang="ja-JP" altLang="en-US" dirty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424592740724282"/>
          <c:y val="0.0520053561421916"/>
          <c:w val="0.915081451855144"/>
          <c:h val="0.77333854541869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受信のみ</c:v>
                </c:pt>
              </c:strCache>
            </c:strRef>
          </c:tx>
          <c:spPr>
            <a:ln w="38100" cmpd="sng">
              <a:solidFill>
                <a:schemeClr val="accent3"/>
              </a:solidFill>
              <a:prstDash val="sysDash"/>
            </a:ln>
          </c:spPr>
          <c:marker>
            <c:spPr>
              <a:solidFill>
                <a:schemeClr val="accent3"/>
              </a:solidFill>
              <a:ln w="38100" cmpd="sng">
                <a:solidFill>
                  <a:schemeClr val="accent3"/>
                </a:solidFill>
                <a:prstDash val="solid"/>
              </a:ln>
            </c:spPr>
          </c:marker>
          <c:xVal>
            <c:numRef>
              <c:f>Sheet1!$B$1:$F$1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5.0</c:v>
                </c:pt>
                <c:pt idx="4">
                  <c:v>9.0</c:v>
                </c:pt>
              </c:numCache>
            </c:numRef>
          </c:xVal>
          <c:yVal>
            <c:numRef>
              <c:f>Sheet1!$B$2:$F$2</c:f>
              <c:numCache>
                <c:formatCode>0.0_ </c:formatCode>
                <c:ptCount val="5"/>
                <c:pt idx="0">
                  <c:v>18.649071</c:v>
                </c:pt>
                <c:pt idx="1">
                  <c:v>8.49777228</c:v>
                </c:pt>
                <c:pt idx="2">
                  <c:v>7.67027844</c:v>
                </c:pt>
                <c:pt idx="3">
                  <c:v>6.99191172</c:v>
                </c:pt>
                <c:pt idx="4">
                  <c:v>6.804412919999991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解凍のみ</c:v>
                </c:pt>
              </c:strCache>
            </c:strRef>
          </c:tx>
          <c:spPr>
            <a:ln w="38100" cmpd="sng">
              <a:solidFill>
                <a:schemeClr val="accent1"/>
              </a:solidFill>
              <a:prstDash val="sysDash"/>
            </a:ln>
          </c:spPr>
          <c:marker>
            <c:symbol val="square"/>
            <c:size val="11"/>
            <c:spPr>
              <a:solidFill>
                <a:schemeClr val="accent1"/>
              </a:solidFill>
              <a:ln w="38100" cmpd="sng">
                <a:solidFill>
                  <a:schemeClr val="accent1"/>
                </a:solidFill>
                <a:prstDash val="solid"/>
              </a:ln>
            </c:spPr>
          </c:marker>
          <c:xVal>
            <c:numRef>
              <c:f>Sheet1!$B$1:$F$1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5.0</c:v>
                </c:pt>
                <c:pt idx="4">
                  <c:v>9.0</c:v>
                </c:pt>
              </c:numCache>
            </c:numRef>
          </c:xVal>
          <c:yVal>
            <c:numRef>
              <c:f>Sheet1!$B$3:$F$3</c:f>
              <c:numCache>
                <c:formatCode>0.0_ </c:formatCode>
                <c:ptCount val="5"/>
                <c:pt idx="0">
                  <c:v>2.61128124</c:v>
                </c:pt>
                <c:pt idx="1">
                  <c:v>2.74088592</c:v>
                </c:pt>
                <c:pt idx="2">
                  <c:v>2.59445484</c:v>
                </c:pt>
                <c:pt idx="3">
                  <c:v>2.46891168</c:v>
                </c:pt>
                <c:pt idx="4">
                  <c:v>2.46860604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受信解凍</c:v>
                </c:pt>
              </c:strCache>
            </c:strRef>
          </c:tx>
          <c:spPr>
            <a:ln w="76200" cmpd="sng">
              <a:solidFill>
                <a:schemeClr val="accent5"/>
              </a:solidFill>
            </a:ln>
          </c:spPr>
          <c:marker>
            <c:spPr>
              <a:solidFill>
                <a:srgbClr val="4BACC6"/>
              </a:solidFill>
              <a:ln w="38100" cmpd="sng">
                <a:solidFill>
                  <a:schemeClr val="accent5"/>
                </a:solidFill>
              </a:ln>
            </c:spPr>
          </c:marker>
          <c:xVal>
            <c:numRef>
              <c:f>Sheet1!$B$1:$F$1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5.0</c:v>
                </c:pt>
                <c:pt idx="4">
                  <c:v>9.0</c:v>
                </c:pt>
              </c:numCache>
            </c:numRef>
          </c:xVal>
          <c:yVal>
            <c:numRef>
              <c:f>Sheet1!$B$4:$F$4</c:f>
              <c:numCache>
                <c:formatCode>0.0_ </c:formatCode>
                <c:ptCount val="5"/>
                <c:pt idx="0">
                  <c:v>20.68625232</c:v>
                </c:pt>
                <c:pt idx="1">
                  <c:v>10.92533292</c:v>
                </c:pt>
                <c:pt idx="2">
                  <c:v>10.13810544</c:v>
                </c:pt>
                <c:pt idx="3">
                  <c:v>9.69707628</c:v>
                </c:pt>
                <c:pt idx="4">
                  <c:v>9.68905908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6425144"/>
        <c:axId val="2086429752"/>
      </c:scatterChart>
      <c:valAx>
        <c:axId val="20864251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86429752"/>
        <c:crosses val="autoZero"/>
        <c:crossBetween val="midCat"/>
      </c:valAx>
      <c:valAx>
        <c:axId val="2086429752"/>
        <c:scaling>
          <c:orientation val="minMax"/>
          <c:max val="21.0"/>
          <c:min val="0.0"/>
        </c:scaling>
        <c:delete val="1"/>
        <c:axPos val="l"/>
        <c:numFmt formatCode="0.0_ " sourceLinked="1"/>
        <c:majorTickMark val="none"/>
        <c:minorTickMark val="none"/>
        <c:tickLblPos val="nextTo"/>
        <c:crossAx val="2086425144"/>
        <c:crosses val="autoZero"/>
        <c:crossBetween val="midCat"/>
        <c:majorUnit val="1.0"/>
        <c:minorUnit val="0.5"/>
      </c:valAx>
      <c:spPr>
        <a:ln w="38100" cmpd="sng"/>
      </c:spPr>
    </c:plotArea>
    <c:legend>
      <c:legendPos val="b"/>
      <c:layout>
        <c:manualLayout>
          <c:xMode val="edge"/>
          <c:yMode val="edge"/>
          <c:x val="0.00384010830072379"/>
          <c:y val="0.826655532711558"/>
          <c:w val="0.996159891699276"/>
          <c:h val="0.169344055277504"/>
        </c:manualLayout>
      </c:layout>
      <c:overlay val="0"/>
      <c:txPr>
        <a:bodyPr/>
        <a:lstStyle/>
        <a:p>
          <a:pPr>
            <a:defRPr sz="1600"/>
          </a:pPr>
          <a:endParaRPr lang="ja-JP"/>
        </a:p>
      </c:txPr>
    </c:legend>
    <c:plotVisOnly val="1"/>
    <c:dispBlanksAs val="gap"/>
    <c:showDLblsOverMax val="0"/>
  </c:chart>
  <c:txPr>
    <a:bodyPr/>
    <a:lstStyle/>
    <a:p>
      <a:pPr>
        <a:defRPr sz="2000"/>
      </a:pPr>
      <a:endParaRPr lang="ja-JP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ja-JP" altLang="en-US" dirty="0" smtClean="0"/>
              <a:t>圧縮送信</a:t>
            </a:r>
            <a:endParaRPr lang="ja-JP" altLang="en-US" dirty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0427042139566476"/>
          <c:y val="0.0527066677605987"/>
          <c:w val="0.914591572086705"/>
          <c:h val="0.782445008365707"/>
        </c:manualLayout>
      </c:layout>
      <c:scatterChart>
        <c:scatterStyle val="smoothMarker"/>
        <c:varyColors val="0"/>
        <c:ser>
          <c:idx val="3"/>
          <c:order val="0"/>
          <c:tx>
            <c:strRef>
              <c:f>Sheet1!$A$5</c:f>
              <c:strCache>
                <c:ptCount val="1"/>
                <c:pt idx="0">
                  <c:v>圧縮のみ</c:v>
                </c:pt>
              </c:strCache>
            </c:strRef>
          </c:tx>
          <c:spPr>
            <a:ln w="38100" cmpd="sng">
              <a:solidFill>
                <a:schemeClr val="accent1"/>
              </a:solidFill>
              <a:prstDash val="sysDash"/>
            </a:ln>
          </c:spPr>
          <c:marker>
            <c:spPr>
              <a:solidFill>
                <a:schemeClr val="accent1"/>
              </a:solidFill>
              <a:ln w="38100" cmpd="sng">
                <a:solidFill>
                  <a:schemeClr val="accent1"/>
                </a:solidFill>
                <a:prstDash val="solid"/>
              </a:ln>
            </c:spPr>
          </c:marker>
          <c:xVal>
            <c:numRef>
              <c:f>Sheet1!$B$1:$F$1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5.0</c:v>
                </c:pt>
                <c:pt idx="4">
                  <c:v>9.0</c:v>
                </c:pt>
              </c:numCache>
            </c:numRef>
          </c:xVal>
          <c:yVal>
            <c:numRef>
              <c:f>Sheet1!$B$5:$F$5</c:f>
              <c:numCache>
                <c:formatCode>0.0_ </c:formatCode>
                <c:ptCount val="5"/>
                <c:pt idx="0">
                  <c:v>7.707934799999993</c:v>
                </c:pt>
                <c:pt idx="1">
                  <c:v>6.287257800000001</c:v>
                </c:pt>
                <c:pt idx="2">
                  <c:v>7.70488848</c:v>
                </c:pt>
                <c:pt idx="3">
                  <c:v>10.01880684</c:v>
                </c:pt>
                <c:pt idx="4">
                  <c:v>16.7838822</c:v>
                </c:pt>
              </c:numCache>
            </c:numRef>
          </c:yVal>
          <c:smooth val="1"/>
        </c:ser>
        <c:ser>
          <c:idx val="4"/>
          <c:order val="1"/>
          <c:tx>
            <c:strRef>
              <c:f>Sheet1!$A$6</c:f>
              <c:strCache>
                <c:ptCount val="1"/>
                <c:pt idx="0">
                  <c:v>送信のみ</c:v>
                </c:pt>
              </c:strCache>
            </c:strRef>
          </c:tx>
          <c:spPr>
            <a:ln w="38100" cmpd="sng">
              <a:solidFill>
                <a:schemeClr val="accent3"/>
              </a:solidFill>
              <a:prstDash val="sysDash"/>
            </a:ln>
          </c:spPr>
          <c:marker>
            <c:symbol val="circle"/>
            <c:size val="11"/>
            <c:spPr>
              <a:solidFill>
                <a:schemeClr val="accent3"/>
              </a:solidFill>
              <a:ln w="38100" cmpd="sng">
                <a:solidFill>
                  <a:schemeClr val="accent3"/>
                </a:solidFill>
                <a:prstDash val="solid"/>
              </a:ln>
            </c:spPr>
          </c:marker>
          <c:xVal>
            <c:numRef>
              <c:f>Sheet1!$B$1:$F$1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5.0</c:v>
                </c:pt>
                <c:pt idx="4">
                  <c:v>9.0</c:v>
                </c:pt>
              </c:numCache>
            </c:numRef>
          </c:xVal>
          <c:yVal>
            <c:numRef>
              <c:f>Sheet1!$B$6:$F$6</c:f>
              <c:numCache>
                <c:formatCode>0.0_ </c:formatCode>
                <c:ptCount val="5"/>
                <c:pt idx="0">
                  <c:v>9.1804482</c:v>
                </c:pt>
                <c:pt idx="1">
                  <c:v>4.04670528</c:v>
                </c:pt>
                <c:pt idx="2">
                  <c:v>3.61883556</c:v>
                </c:pt>
                <c:pt idx="3">
                  <c:v>3.411827999999999</c:v>
                </c:pt>
                <c:pt idx="4">
                  <c:v>3.41874936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Sheet1!$A$7</c:f>
              <c:strCache>
                <c:ptCount val="1"/>
                <c:pt idx="0">
                  <c:v>圧縮送信</c:v>
                </c:pt>
              </c:strCache>
            </c:strRef>
          </c:tx>
          <c:spPr>
            <a:ln w="76200" cmpd="sng">
              <a:solidFill>
                <a:srgbClr val="4BACC6"/>
              </a:solidFill>
            </a:ln>
          </c:spPr>
          <c:marker>
            <c:symbol val="triangle"/>
            <c:size val="11"/>
            <c:spPr>
              <a:solidFill>
                <a:srgbClr val="4BACC6"/>
              </a:solidFill>
              <a:ln w="38100" cmpd="sng">
                <a:solidFill>
                  <a:srgbClr val="4BACC6"/>
                </a:solidFill>
              </a:ln>
            </c:spPr>
          </c:marker>
          <c:xVal>
            <c:numRef>
              <c:f>Sheet1!$B$1:$F$1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5.0</c:v>
                </c:pt>
                <c:pt idx="4">
                  <c:v>9.0</c:v>
                </c:pt>
              </c:numCache>
            </c:numRef>
          </c:xVal>
          <c:yVal>
            <c:numRef>
              <c:f>Sheet1!$B$7:$F$7</c:f>
              <c:numCache>
                <c:formatCode>0.0_ </c:formatCode>
                <c:ptCount val="5"/>
                <c:pt idx="0">
                  <c:v>17.0088606</c:v>
                </c:pt>
                <c:pt idx="1">
                  <c:v>10.28571372</c:v>
                </c:pt>
                <c:pt idx="2">
                  <c:v>11.39296968</c:v>
                </c:pt>
                <c:pt idx="3">
                  <c:v>13.7260764</c:v>
                </c:pt>
                <c:pt idx="4">
                  <c:v>20.61068868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3649880"/>
        <c:axId val="2083598744"/>
      </c:scatterChart>
      <c:valAx>
        <c:axId val="20836498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83598744"/>
        <c:crosses val="autoZero"/>
        <c:crossBetween val="midCat"/>
      </c:valAx>
      <c:valAx>
        <c:axId val="2083598744"/>
        <c:scaling>
          <c:orientation val="minMax"/>
          <c:max val="21.0"/>
          <c:min val="0.0"/>
        </c:scaling>
        <c:delete val="1"/>
        <c:axPos val="l"/>
        <c:numFmt formatCode="0.0_ " sourceLinked="1"/>
        <c:majorTickMark val="none"/>
        <c:minorTickMark val="none"/>
        <c:tickLblPos val="nextTo"/>
        <c:crossAx val="2083649880"/>
        <c:crosses val="autoZero"/>
        <c:crossBetween val="midCat"/>
        <c:majorUnit val="1.0"/>
        <c:minorUnit val="0.5"/>
      </c:valAx>
    </c:plotArea>
    <c:legend>
      <c:legendPos val="b"/>
      <c:layout>
        <c:manualLayout>
          <c:xMode val="edge"/>
          <c:yMode val="edge"/>
          <c:x val="0.0"/>
          <c:y val="0.836480995112103"/>
          <c:w val="1.0"/>
          <c:h val="0.163519004887897"/>
        </c:manualLayout>
      </c:layout>
      <c:overlay val="0"/>
      <c:txPr>
        <a:bodyPr/>
        <a:lstStyle/>
        <a:p>
          <a:pPr>
            <a:defRPr sz="1600"/>
          </a:pPr>
          <a:endParaRPr lang="ja-JP"/>
        </a:p>
      </c:txPr>
    </c:legend>
    <c:plotVisOnly val="1"/>
    <c:dispBlanksAs val="gap"/>
    <c:showDLblsOverMax val="0"/>
  </c:chart>
  <c:txPr>
    <a:bodyPr/>
    <a:lstStyle/>
    <a:p>
      <a:pPr>
        <a:defRPr sz="2000"/>
      </a:pPr>
      <a:endParaRPr lang="ja-JP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Sheet4!$A$2</c:f>
              <c:strCache>
                <c:ptCount val="1"/>
                <c:pt idx="0">
                  <c:v>受信のみ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Sheet4!$B$1:$D$1</c:f>
              <c:strCache>
                <c:ptCount val="3"/>
                <c:pt idx="0">
                  <c:v>消費エネルギーと圧縮率</c:v>
                </c:pt>
                <c:pt idx="1">
                  <c:v>圧縮率と実行時間</c:v>
                </c:pt>
                <c:pt idx="2">
                  <c:v>実行時間と消費エネルギー</c:v>
                </c:pt>
              </c:strCache>
            </c:strRef>
          </c:cat>
          <c:val>
            <c:numRef>
              <c:f>Sheet4!$B$2:$D$2</c:f>
              <c:numCache>
                <c:formatCode>0.0_ </c:formatCode>
                <c:ptCount val="3"/>
                <c:pt idx="0">
                  <c:v>0.999567061633806</c:v>
                </c:pt>
                <c:pt idx="1">
                  <c:v>0.999668580336645</c:v>
                </c:pt>
                <c:pt idx="2">
                  <c:v>0.999991792429722</c:v>
                </c:pt>
              </c:numCache>
            </c:numRef>
          </c:val>
        </c:ser>
        <c:ser>
          <c:idx val="1"/>
          <c:order val="1"/>
          <c:tx>
            <c:strRef>
              <c:f>Sheet4!$A$3</c:f>
              <c:strCache>
                <c:ptCount val="1"/>
                <c:pt idx="0">
                  <c:v>解凍のみ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Sheet4!$B$1:$D$1</c:f>
              <c:strCache>
                <c:ptCount val="3"/>
                <c:pt idx="0">
                  <c:v>消費エネルギーと圧縮率</c:v>
                </c:pt>
                <c:pt idx="1">
                  <c:v>圧縮率と実行時間</c:v>
                </c:pt>
                <c:pt idx="2">
                  <c:v>実行時間と消費エネルギー</c:v>
                </c:pt>
              </c:strCache>
            </c:strRef>
          </c:cat>
          <c:val>
            <c:numRef>
              <c:f>Sheet4!$B$3:$D$3</c:f>
              <c:numCache>
                <c:formatCode>0.0_ </c:formatCode>
                <c:ptCount val="3"/>
                <c:pt idx="0">
                  <c:v>0.269811651954924</c:v>
                </c:pt>
                <c:pt idx="1">
                  <c:v>0.64112826760274</c:v>
                </c:pt>
                <c:pt idx="2">
                  <c:v>0.911190637850111</c:v>
                </c:pt>
              </c:numCache>
            </c:numRef>
          </c:val>
        </c:ser>
        <c:ser>
          <c:idx val="2"/>
          <c:order val="2"/>
          <c:tx>
            <c:strRef>
              <c:f>Sheet4!$A$4</c:f>
              <c:strCache>
                <c:ptCount val="1"/>
                <c:pt idx="0">
                  <c:v>受信解凍</c:v>
                </c:pt>
              </c:strCache>
            </c:strRef>
          </c:tx>
          <c:spPr>
            <a:solidFill>
              <a:srgbClr val="4BACC6"/>
            </a:solidFill>
          </c:spPr>
          <c:invertIfNegative val="0"/>
          <c:cat>
            <c:strRef>
              <c:f>Sheet4!$B$1:$D$1</c:f>
              <c:strCache>
                <c:ptCount val="3"/>
                <c:pt idx="0">
                  <c:v>消費エネルギーと圧縮率</c:v>
                </c:pt>
                <c:pt idx="1">
                  <c:v>圧縮率と実行時間</c:v>
                </c:pt>
                <c:pt idx="2">
                  <c:v>実行時間と消費エネルギー</c:v>
                </c:pt>
              </c:strCache>
            </c:strRef>
          </c:cat>
          <c:val>
            <c:numRef>
              <c:f>Sheet4!$B$4:$D$4</c:f>
              <c:numCache>
                <c:formatCode>0.0_ </c:formatCode>
                <c:ptCount val="3"/>
                <c:pt idx="0">
                  <c:v>0.999903246868742</c:v>
                </c:pt>
                <c:pt idx="1">
                  <c:v>0.999769107616715</c:v>
                </c:pt>
                <c:pt idx="2">
                  <c:v>0.99983523884903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86503352"/>
        <c:axId val="2086506632"/>
      </c:barChart>
      <c:catAx>
        <c:axId val="208650335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</a:defRPr>
            </a:pPr>
            <a:endParaRPr lang="ja-JP"/>
          </a:p>
        </c:txPr>
        <c:crossAx val="2086506632"/>
        <c:crosses val="autoZero"/>
        <c:auto val="1"/>
        <c:lblAlgn val="ctr"/>
        <c:lblOffset val="100"/>
        <c:noMultiLvlLbl val="0"/>
      </c:catAx>
      <c:valAx>
        <c:axId val="2086506632"/>
        <c:scaling>
          <c:orientation val="minMax"/>
          <c:max val="1.1"/>
          <c:min val="-0.4"/>
        </c:scaling>
        <c:delete val="1"/>
        <c:axPos val="l"/>
        <c:numFmt formatCode="0.0_ " sourceLinked="1"/>
        <c:majorTickMark val="none"/>
        <c:minorTickMark val="none"/>
        <c:tickLblPos val="nextTo"/>
        <c:crossAx val="2086503352"/>
        <c:crosses val="autoZero"/>
        <c:crossBetween val="between"/>
        <c:majorUnit val="0.1"/>
        <c:minorUnit val="0.05"/>
      </c:valAx>
    </c:plotArea>
    <c:legend>
      <c:legendPos val="t"/>
      <c:layout/>
      <c:overlay val="0"/>
    </c:legend>
    <c:plotVisOnly val="1"/>
    <c:dispBlanksAs val="gap"/>
    <c:showDLblsOverMax val="0"/>
  </c:chart>
  <c:spPr>
    <a:ln>
      <a:solidFill>
        <a:srgbClr val="7F7F7F"/>
      </a:solidFill>
    </a:ln>
  </c:spPr>
  <c:txPr>
    <a:bodyPr/>
    <a:lstStyle/>
    <a:p>
      <a:pPr>
        <a:defRPr sz="2000"/>
      </a:pPr>
      <a:endParaRPr lang="ja-JP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4E4922-694C-3243-825D-FCCB927973D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6EB22F7-E3BA-2245-ABFC-D91092E337D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背景</a:t>
          </a:r>
          <a:endParaRPr lang="ja-JP" altLang="en-US" dirty="0"/>
        </a:p>
      </dgm:t>
    </dgm:pt>
    <dgm:pt modelId="{32CB722E-2C38-834F-AEEF-BBEBCE9069C5}" type="par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E3ECE1A3-BC54-5F41-A283-AE6C492127C7}" type="sib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520DE83F-7C54-4646-8D05-CC42BB7422CD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目的</a:t>
          </a:r>
          <a:endParaRPr lang="ja-JP" altLang="en-US" dirty="0"/>
        </a:p>
      </dgm:t>
    </dgm:pt>
    <dgm:pt modelId="{2929BA62-E69D-0742-B2B2-0BC367976CBE}" type="par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CE5E8B54-E8C0-B44E-A623-C726F1C5D0A3}" type="sib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FC8BA9CA-08A7-7B45-9B70-ECD74D4D6648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関連研究</a:t>
          </a:r>
          <a:endParaRPr lang="ja-JP" altLang="en-US" dirty="0"/>
        </a:p>
      </dgm:t>
    </dgm:pt>
    <dgm:pt modelId="{68B9EA76-7603-0A42-9FED-3864293E1C15}" type="par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8283571A-9CF4-564C-929E-0D670BBEA9E1}" type="sib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C587B749-D366-C741-82AD-80C14466CDBB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結果</a:t>
          </a:r>
          <a:endParaRPr lang="ja-JP" altLang="en-US" dirty="0"/>
        </a:p>
      </dgm:t>
    </dgm:pt>
    <dgm:pt modelId="{88C04867-CE01-6B4A-8908-DE3D55C82E6C}" type="par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49F451B0-8A84-FC4B-946F-685EE2406D1E}" type="sib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DF403EDF-F0B4-3740-B1F3-C627C3BF0E4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まとめ</a:t>
          </a:r>
          <a:endParaRPr lang="ja-JP" altLang="en-US" dirty="0"/>
        </a:p>
      </dgm:t>
    </dgm:pt>
    <dgm:pt modelId="{08243588-ED8B-2548-A2B3-C1248C89E71A}" type="par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E493B23F-4BD5-3E45-B5AA-8ACB0CB4835C}" type="sib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0EC83A94-A51A-174E-947E-A83AEC4676C4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参考文献</a:t>
          </a:r>
          <a:endParaRPr lang="ja-JP" altLang="en-US" dirty="0"/>
        </a:p>
      </dgm:t>
    </dgm:pt>
    <dgm:pt modelId="{478F0EA0-9930-BC44-A1DB-46BB67EE0E3D}" type="par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D0444277-ECF8-DF49-AC8C-7DEA8730DF25}" type="sib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85931302-7A80-A34C-BA22-F532288A04DB}" type="pres">
      <dgm:prSet presAssocID="{304E4922-694C-3243-825D-FCCB927973D8}" presName="Name0" presStyleCnt="0">
        <dgm:presLayoutVars>
          <dgm:dir/>
          <dgm:animLvl val="lvl"/>
          <dgm:resizeHandles val="exact"/>
        </dgm:presLayoutVars>
      </dgm:prSet>
      <dgm:spPr/>
    </dgm:pt>
    <dgm:pt modelId="{E3DF206B-9788-174F-8710-AD75F0306C86}" type="pres">
      <dgm:prSet presAssocID="{26EB22F7-E3BA-2245-ABFC-D91092E337D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B7505D4-408A-4A4F-95C1-0816A5D05D75}" type="pres">
      <dgm:prSet presAssocID="{E3ECE1A3-BC54-5F41-A283-AE6C492127C7}" presName="parTxOnlySpace" presStyleCnt="0"/>
      <dgm:spPr/>
    </dgm:pt>
    <dgm:pt modelId="{2DC91685-E8B9-BB43-9DC6-EC96FFA88997}" type="pres">
      <dgm:prSet presAssocID="{520DE83F-7C54-4646-8D05-CC42BB7422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CE167A-C791-AF4A-8B13-B54578C73B12}" type="pres">
      <dgm:prSet presAssocID="{CE5E8B54-E8C0-B44E-A623-C726F1C5D0A3}" presName="parTxOnlySpace" presStyleCnt="0"/>
      <dgm:spPr/>
    </dgm:pt>
    <dgm:pt modelId="{670C9060-8BCB-4A41-997B-9B581CE7604E}" type="pres">
      <dgm:prSet presAssocID="{FC8BA9CA-08A7-7B45-9B70-ECD74D4D664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C71BE1-BE9C-5B48-92DF-D785D10B5C29}" type="pres">
      <dgm:prSet presAssocID="{8283571A-9CF4-564C-929E-0D670BBEA9E1}" presName="parTxOnlySpace" presStyleCnt="0"/>
      <dgm:spPr/>
    </dgm:pt>
    <dgm:pt modelId="{FB369786-071D-284A-95F6-6B8E814990E5}" type="pres">
      <dgm:prSet presAssocID="{C587B749-D366-C741-82AD-80C14466CDB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8DA764-411E-CF46-978D-F45CDEDDBA46}" type="pres">
      <dgm:prSet presAssocID="{49F451B0-8A84-FC4B-946F-685EE2406D1E}" presName="parTxOnlySpace" presStyleCnt="0"/>
      <dgm:spPr/>
    </dgm:pt>
    <dgm:pt modelId="{4356688F-5349-E14B-85CA-DB034435DFA8}" type="pres">
      <dgm:prSet presAssocID="{DF403EDF-F0B4-3740-B1F3-C627C3BF0E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D19D81-0C46-6249-A74F-D2307585E83B}" type="pres">
      <dgm:prSet presAssocID="{E493B23F-4BD5-3E45-B5AA-8ACB0CB4835C}" presName="parTxOnlySpace" presStyleCnt="0"/>
      <dgm:spPr/>
    </dgm:pt>
    <dgm:pt modelId="{A7237F75-A813-1B40-B56F-167391B5EE06}" type="pres">
      <dgm:prSet presAssocID="{0EC83A94-A51A-174E-947E-A83AEC4676C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FB6C5169-9439-5848-BB65-1E766FA50C9B}" type="presOf" srcId="{FC8BA9CA-08A7-7B45-9B70-ECD74D4D6648}" destId="{670C9060-8BCB-4A41-997B-9B581CE7604E}" srcOrd="0" destOrd="0" presId="urn:microsoft.com/office/officeart/2005/8/layout/chevron1"/>
    <dgm:cxn modelId="{A22EB642-5C92-FF45-BD5D-24FD333BEEEC}" srcId="{304E4922-694C-3243-825D-FCCB927973D8}" destId="{DF403EDF-F0B4-3740-B1F3-C627C3BF0E41}" srcOrd="4" destOrd="0" parTransId="{08243588-ED8B-2548-A2B3-C1248C89E71A}" sibTransId="{E493B23F-4BD5-3E45-B5AA-8ACB0CB4835C}"/>
    <dgm:cxn modelId="{47A6AAAE-7F4A-1747-8B05-B758BB476274}" srcId="{304E4922-694C-3243-825D-FCCB927973D8}" destId="{0EC83A94-A51A-174E-947E-A83AEC4676C4}" srcOrd="5" destOrd="0" parTransId="{478F0EA0-9930-BC44-A1DB-46BB67EE0E3D}" sibTransId="{D0444277-ECF8-DF49-AC8C-7DEA8730DF25}"/>
    <dgm:cxn modelId="{FCE4440B-140D-A347-B4AD-DA2D5780EAA5}" type="presOf" srcId="{C587B749-D366-C741-82AD-80C14466CDBB}" destId="{FB369786-071D-284A-95F6-6B8E814990E5}" srcOrd="0" destOrd="0" presId="urn:microsoft.com/office/officeart/2005/8/layout/chevron1"/>
    <dgm:cxn modelId="{9F2B29D5-A513-1944-92B1-658B19A4C474}" type="presOf" srcId="{520DE83F-7C54-4646-8D05-CC42BB7422CD}" destId="{2DC91685-E8B9-BB43-9DC6-EC96FFA88997}" srcOrd="0" destOrd="0" presId="urn:microsoft.com/office/officeart/2005/8/layout/chevron1"/>
    <dgm:cxn modelId="{A8180522-771B-3246-9F2A-4B5E0DC5EC4F}" srcId="{304E4922-694C-3243-825D-FCCB927973D8}" destId="{26EB22F7-E3BA-2245-ABFC-D91092E337D1}" srcOrd="0" destOrd="0" parTransId="{32CB722E-2C38-834F-AEEF-BBEBCE9069C5}" sibTransId="{E3ECE1A3-BC54-5F41-A283-AE6C492127C7}"/>
    <dgm:cxn modelId="{D083C40E-77B4-EA40-9170-6B9DADFD155B}" type="presOf" srcId="{26EB22F7-E3BA-2245-ABFC-D91092E337D1}" destId="{E3DF206B-9788-174F-8710-AD75F0306C86}" srcOrd="0" destOrd="0" presId="urn:microsoft.com/office/officeart/2005/8/layout/chevron1"/>
    <dgm:cxn modelId="{4F299369-BF82-2849-86B8-720E86CA6E3F}" srcId="{304E4922-694C-3243-825D-FCCB927973D8}" destId="{C587B749-D366-C741-82AD-80C14466CDBB}" srcOrd="3" destOrd="0" parTransId="{88C04867-CE01-6B4A-8908-DE3D55C82E6C}" sibTransId="{49F451B0-8A84-FC4B-946F-685EE2406D1E}"/>
    <dgm:cxn modelId="{CE74D22E-1AA9-4A49-8DEC-EC899213FE55}" type="presOf" srcId="{304E4922-694C-3243-825D-FCCB927973D8}" destId="{85931302-7A80-A34C-BA22-F532288A04DB}" srcOrd="0" destOrd="0" presId="urn:microsoft.com/office/officeart/2005/8/layout/chevron1"/>
    <dgm:cxn modelId="{8B13AC7B-A2FA-1F45-974A-3D9B10896B5F}" type="presOf" srcId="{DF403EDF-F0B4-3740-B1F3-C627C3BF0E41}" destId="{4356688F-5349-E14B-85CA-DB034435DFA8}" srcOrd="0" destOrd="0" presId="urn:microsoft.com/office/officeart/2005/8/layout/chevron1"/>
    <dgm:cxn modelId="{C0CC04F8-2887-774C-80F4-38D32036D6F9}" srcId="{304E4922-694C-3243-825D-FCCB927973D8}" destId="{520DE83F-7C54-4646-8D05-CC42BB7422CD}" srcOrd="1" destOrd="0" parTransId="{2929BA62-E69D-0742-B2B2-0BC367976CBE}" sibTransId="{CE5E8B54-E8C0-B44E-A623-C726F1C5D0A3}"/>
    <dgm:cxn modelId="{A1996812-36B5-994F-9E02-79803195F687}" type="presOf" srcId="{0EC83A94-A51A-174E-947E-A83AEC4676C4}" destId="{A7237F75-A813-1B40-B56F-167391B5EE06}" srcOrd="0" destOrd="0" presId="urn:microsoft.com/office/officeart/2005/8/layout/chevron1"/>
    <dgm:cxn modelId="{FBAF7347-20D8-7142-A62F-A3512504F4DE}" srcId="{304E4922-694C-3243-825D-FCCB927973D8}" destId="{FC8BA9CA-08A7-7B45-9B70-ECD74D4D6648}" srcOrd="2" destOrd="0" parTransId="{68B9EA76-7603-0A42-9FED-3864293E1C15}" sibTransId="{8283571A-9CF4-564C-929E-0D670BBEA9E1}"/>
    <dgm:cxn modelId="{8CD53E4A-C28F-D84E-BA68-B00F849B864C}" type="presParOf" srcId="{85931302-7A80-A34C-BA22-F532288A04DB}" destId="{E3DF206B-9788-174F-8710-AD75F0306C86}" srcOrd="0" destOrd="0" presId="urn:microsoft.com/office/officeart/2005/8/layout/chevron1"/>
    <dgm:cxn modelId="{4962257D-293D-EB47-8CD9-37F2479C0C4A}" type="presParOf" srcId="{85931302-7A80-A34C-BA22-F532288A04DB}" destId="{CB7505D4-408A-4A4F-95C1-0816A5D05D75}" srcOrd="1" destOrd="0" presId="urn:microsoft.com/office/officeart/2005/8/layout/chevron1"/>
    <dgm:cxn modelId="{1AB780D5-9E3A-C74A-A64D-0B243D4358B6}" type="presParOf" srcId="{85931302-7A80-A34C-BA22-F532288A04DB}" destId="{2DC91685-E8B9-BB43-9DC6-EC96FFA88997}" srcOrd="2" destOrd="0" presId="urn:microsoft.com/office/officeart/2005/8/layout/chevron1"/>
    <dgm:cxn modelId="{967B5364-CF1D-864A-BB2E-47FE4AED911A}" type="presParOf" srcId="{85931302-7A80-A34C-BA22-F532288A04DB}" destId="{72CE167A-C791-AF4A-8B13-B54578C73B12}" srcOrd="3" destOrd="0" presId="urn:microsoft.com/office/officeart/2005/8/layout/chevron1"/>
    <dgm:cxn modelId="{A256B6D0-329F-BE49-8018-2B271729351B}" type="presParOf" srcId="{85931302-7A80-A34C-BA22-F532288A04DB}" destId="{670C9060-8BCB-4A41-997B-9B581CE7604E}" srcOrd="4" destOrd="0" presId="urn:microsoft.com/office/officeart/2005/8/layout/chevron1"/>
    <dgm:cxn modelId="{DB0DE731-3940-144F-9EB5-1D7693796745}" type="presParOf" srcId="{85931302-7A80-A34C-BA22-F532288A04DB}" destId="{24C71BE1-BE9C-5B48-92DF-D785D10B5C29}" srcOrd="5" destOrd="0" presId="urn:microsoft.com/office/officeart/2005/8/layout/chevron1"/>
    <dgm:cxn modelId="{279476E0-DA6C-8244-AFB2-8428BC411A13}" type="presParOf" srcId="{85931302-7A80-A34C-BA22-F532288A04DB}" destId="{FB369786-071D-284A-95F6-6B8E814990E5}" srcOrd="6" destOrd="0" presId="urn:microsoft.com/office/officeart/2005/8/layout/chevron1"/>
    <dgm:cxn modelId="{64C22C37-ADC9-AE46-95F3-2006B601414E}" type="presParOf" srcId="{85931302-7A80-A34C-BA22-F532288A04DB}" destId="{148DA764-411E-CF46-978D-F45CDEDDBA46}" srcOrd="7" destOrd="0" presId="urn:microsoft.com/office/officeart/2005/8/layout/chevron1"/>
    <dgm:cxn modelId="{C19384EB-0132-B749-AD67-39ABD9065C9C}" type="presParOf" srcId="{85931302-7A80-A34C-BA22-F532288A04DB}" destId="{4356688F-5349-E14B-85CA-DB034435DFA8}" srcOrd="8" destOrd="0" presId="urn:microsoft.com/office/officeart/2005/8/layout/chevron1"/>
    <dgm:cxn modelId="{1EB89F0E-7F43-5441-A130-A0682294E9FA}" type="presParOf" srcId="{85931302-7A80-A34C-BA22-F532288A04DB}" destId="{C3D19D81-0C46-6249-A74F-D2307585E83B}" srcOrd="9" destOrd="0" presId="urn:microsoft.com/office/officeart/2005/8/layout/chevron1"/>
    <dgm:cxn modelId="{1D125472-C5AA-1F4F-A0A1-898219BD221E}" type="presParOf" srcId="{85931302-7A80-A34C-BA22-F532288A04DB}" destId="{A7237F75-A813-1B40-B56F-167391B5EE0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4E4922-694C-3243-825D-FCCB927973D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6EB22F7-E3BA-2245-ABFC-D91092E337D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背景</a:t>
          </a:r>
          <a:endParaRPr lang="ja-JP" altLang="en-US" dirty="0"/>
        </a:p>
      </dgm:t>
    </dgm:pt>
    <dgm:pt modelId="{32CB722E-2C38-834F-AEEF-BBEBCE9069C5}" type="par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E3ECE1A3-BC54-5F41-A283-AE6C492127C7}" type="sib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520DE83F-7C54-4646-8D05-CC42BB7422CD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4F81BD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目的</a:t>
          </a:r>
          <a:endParaRPr lang="ja-JP" altLang="en-US" dirty="0"/>
        </a:p>
      </dgm:t>
    </dgm:pt>
    <dgm:pt modelId="{2929BA62-E69D-0742-B2B2-0BC367976CBE}" type="par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CE5E8B54-E8C0-B44E-A623-C726F1C5D0A3}" type="sib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FC8BA9CA-08A7-7B45-9B70-ECD74D4D6648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関連研究</a:t>
          </a:r>
          <a:endParaRPr lang="ja-JP" altLang="en-US" dirty="0"/>
        </a:p>
      </dgm:t>
    </dgm:pt>
    <dgm:pt modelId="{68B9EA76-7603-0A42-9FED-3864293E1C15}" type="par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8283571A-9CF4-564C-929E-0D670BBEA9E1}" type="sib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C587B749-D366-C741-82AD-80C14466CDBB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結果</a:t>
          </a:r>
          <a:endParaRPr lang="ja-JP" altLang="en-US" dirty="0"/>
        </a:p>
      </dgm:t>
    </dgm:pt>
    <dgm:pt modelId="{88C04867-CE01-6B4A-8908-DE3D55C82E6C}" type="par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49F451B0-8A84-FC4B-946F-685EE2406D1E}" type="sib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DF403EDF-F0B4-3740-B1F3-C627C3BF0E4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まとめ</a:t>
          </a:r>
          <a:endParaRPr lang="ja-JP" altLang="en-US" dirty="0"/>
        </a:p>
      </dgm:t>
    </dgm:pt>
    <dgm:pt modelId="{08243588-ED8B-2548-A2B3-C1248C89E71A}" type="par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E493B23F-4BD5-3E45-B5AA-8ACB0CB4835C}" type="sib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0EC83A94-A51A-174E-947E-A83AEC4676C4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参考文献</a:t>
          </a:r>
          <a:endParaRPr lang="ja-JP" altLang="en-US" dirty="0"/>
        </a:p>
      </dgm:t>
    </dgm:pt>
    <dgm:pt modelId="{478F0EA0-9930-BC44-A1DB-46BB67EE0E3D}" type="par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D0444277-ECF8-DF49-AC8C-7DEA8730DF25}" type="sib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85931302-7A80-A34C-BA22-F532288A04DB}" type="pres">
      <dgm:prSet presAssocID="{304E4922-694C-3243-825D-FCCB927973D8}" presName="Name0" presStyleCnt="0">
        <dgm:presLayoutVars>
          <dgm:dir/>
          <dgm:animLvl val="lvl"/>
          <dgm:resizeHandles val="exact"/>
        </dgm:presLayoutVars>
      </dgm:prSet>
      <dgm:spPr/>
    </dgm:pt>
    <dgm:pt modelId="{E3DF206B-9788-174F-8710-AD75F0306C86}" type="pres">
      <dgm:prSet presAssocID="{26EB22F7-E3BA-2245-ABFC-D91092E337D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B7505D4-408A-4A4F-95C1-0816A5D05D75}" type="pres">
      <dgm:prSet presAssocID="{E3ECE1A3-BC54-5F41-A283-AE6C492127C7}" presName="parTxOnlySpace" presStyleCnt="0"/>
      <dgm:spPr/>
    </dgm:pt>
    <dgm:pt modelId="{2DC91685-E8B9-BB43-9DC6-EC96FFA88997}" type="pres">
      <dgm:prSet presAssocID="{520DE83F-7C54-4646-8D05-CC42BB7422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CE167A-C791-AF4A-8B13-B54578C73B12}" type="pres">
      <dgm:prSet presAssocID="{CE5E8B54-E8C0-B44E-A623-C726F1C5D0A3}" presName="parTxOnlySpace" presStyleCnt="0"/>
      <dgm:spPr/>
    </dgm:pt>
    <dgm:pt modelId="{670C9060-8BCB-4A41-997B-9B581CE7604E}" type="pres">
      <dgm:prSet presAssocID="{FC8BA9CA-08A7-7B45-9B70-ECD74D4D664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C71BE1-BE9C-5B48-92DF-D785D10B5C29}" type="pres">
      <dgm:prSet presAssocID="{8283571A-9CF4-564C-929E-0D670BBEA9E1}" presName="parTxOnlySpace" presStyleCnt="0"/>
      <dgm:spPr/>
    </dgm:pt>
    <dgm:pt modelId="{FB369786-071D-284A-95F6-6B8E814990E5}" type="pres">
      <dgm:prSet presAssocID="{C587B749-D366-C741-82AD-80C14466CDB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8DA764-411E-CF46-978D-F45CDEDDBA46}" type="pres">
      <dgm:prSet presAssocID="{49F451B0-8A84-FC4B-946F-685EE2406D1E}" presName="parTxOnlySpace" presStyleCnt="0"/>
      <dgm:spPr/>
    </dgm:pt>
    <dgm:pt modelId="{4356688F-5349-E14B-85CA-DB034435DFA8}" type="pres">
      <dgm:prSet presAssocID="{DF403EDF-F0B4-3740-B1F3-C627C3BF0E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D19D81-0C46-6249-A74F-D2307585E83B}" type="pres">
      <dgm:prSet presAssocID="{E493B23F-4BD5-3E45-B5AA-8ACB0CB4835C}" presName="parTxOnlySpace" presStyleCnt="0"/>
      <dgm:spPr/>
    </dgm:pt>
    <dgm:pt modelId="{A7237F75-A813-1B40-B56F-167391B5EE06}" type="pres">
      <dgm:prSet presAssocID="{0EC83A94-A51A-174E-947E-A83AEC4676C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D4F583A4-20C8-E142-8C67-851D2AC0E47D}" type="presOf" srcId="{C587B749-D366-C741-82AD-80C14466CDBB}" destId="{FB369786-071D-284A-95F6-6B8E814990E5}" srcOrd="0" destOrd="0" presId="urn:microsoft.com/office/officeart/2005/8/layout/chevron1"/>
    <dgm:cxn modelId="{3A623083-C13C-9246-A1C6-D4C058F4B7CD}" type="presOf" srcId="{0EC83A94-A51A-174E-947E-A83AEC4676C4}" destId="{A7237F75-A813-1B40-B56F-167391B5EE06}" srcOrd="0" destOrd="0" presId="urn:microsoft.com/office/officeart/2005/8/layout/chevron1"/>
    <dgm:cxn modelId="{02C8167F-9EA5-334B-9031-4E8FA699FCA0}" type="presOf" srcId="{FC8BA9CA-08A7-7B45-9B70-ECD74D4D6648}" destId="{670C9060-8BCB-4A41-997B-9B581CE7604E}" srcOrd="0" destOrd="0" presId="urn:microsoft.com/office/officeart/2005/8/layout/chevron1"/>
    <dgm:cxn modelId="{A22EB642-5C92-FF45-BD5D-24FD333BEEEC}" srcId="{304E4922-694C-3243-825D-FCCB927973D8}" destId="{DF403EDF-F0B4-3740-B1F3-C627C3BF0E41}" srcOrd="4" destOrd="0" parTransId="{08243588-ED8B-2548-A2B3-C1248C89E71A}" sibTransId="{E493B23F-4BD5-3E45-B5AA-8ACB0CB4835C}"/>
    <dgm:cxn modelId="{C6D73A25-237F-CC42-AF4C-623FA1A63099}" type="presOf" srcId="{520DE83F-7C54-4646-8D05-CC42BB7422CD}" destId="{2DC91685-E8B9-BB43-9DC6-EC96FFA88997}" srcOrd="0" destOrd="0" presId="urn:microsoft.com/office/officeart/2005/8/layout/chevron1"/>
    <dgm:cxn modelId="{47A6AAAE-7F4A-1747-8B05-B758BB476274}" srcId="{304E4922-694C-3243-825D-FCCB927973D8}" destId="{0EC83A94-A51A-174E-947E-A83AEC4676C4}" srcOrd="5" destOrd="0" parTransId="{478F0EA0-9930-BC44-A1DB-46BB67EE0E3D}" sibTransId="{D0444277-ECF8-DF49-AC8C-7DEA8730DF25}"/>
    <dgm:cxn modelId="{A8180522-771B-3246-9F2A-4B5E0DC5EC4F}" srcId="{304E4922-694C-3243-825D-FCCB927973D8}" destId="{26EB22F7-E3BA-2245-ABFC-D91092E337D1}" srcOrd="0" destOrd="0" parTransId="{32CB722E-2C38-834F-AEEF-BBEBCE9069C5}" sibTransId="{E3ECE1A3-BC54-5F41-A283-AE6C492127C7}"/>
    <dgm:cxn modelId="{D41A9D7E-A139-6C48-A485-03AC50A7017C}" type="presOf" srcId="{26EB22F7-E3BA-2245-ABFC-D91092E337D1}" destId="{E3DF206B-9788-174F-8710-AD75F0306C86}" srcOrd="0" destOrd="0" presId="urn:microsoft.com/office/officeart/2005/8/layout/chevron1"/>
    <dgm:cxn modelId="{8DD1EA0F-34DE-6146-B295-19636FC5D68F}" type="presOf" srcId="{DF403EDF-F0B4-3740-B1F3-C627C3BF0E41}" destId="{4356688F-5349-E14B-85CA-DB034435DFA8}" srcOrd="0" destOrd="0" presId="urn:microsoft.com/office/officeart/2005/8/layout/chevron1"/>
    <dgm:cxn modelId="{BA8E2374-C3E7-E84C-B062-0C0561B0A0FB}" type="presOf" srcId="{304E4922-694C-3243-825D-FCCB927973D8}" destId="{85931302-7A80-A34C-BA22-F532288A04DB}" srcOrd="0" destOrd="0" presId="urn:microsoft.com/office/officeart/2005/8/layout/chevron1"/>
    <dgm:cxn modelId="{4F299369-BF82-2849-86B8-720E86CA6E3F}" srcId="{304E4922-694C-3243-825D-FCCB927973D8}" destId="{C587B749-D366-C741-82AD-80C14466CDBB}" srcOrd="3" destOrd="0" parTransId="{88C04867-CE01-6B4A-8908-DE3D55C82E6C}" sibTransId="{49F451B0-8A84-FC4B-946F-685EE2406D1E}"/>
    <dgm:cxn modelId="{C0CC04F8-2887-774C-80F4-38D32036D6F9}" srcId="{304E4922-694C-3243-825D-FCCB927973D8}" destId="{520DE83F-7C54-4646-8D05-CC42BB7422CD}" srcOrd="1" destOrd="0" parTransId="{2929BA62-E69D-0742-B2B2-0BC367976CBE}" sibTransId="{CE5E8B54-E8C0-B44E-A623-C726F1C5D0A3}"/>
    <dgm:cxn modelId="{FBAF7347-20D8-7142-A62F-A3512504F4DE}" srcId="{304E4922-694C-3243-825D-FCCB927973D8}" destId="{FC8BA9CA-08A7-7B45-9B70-ECD74D4D6648}" srcOrd="2" destOrd="0" parTransId="{68B9EA76-7603-0A42-9FED-3864293E1C15}" sibTransId="{8283571A-9CF4-564C-929E-0D670BBEA9E1}"/>
    <dgm:cxn modelId="{586345DE-5A44-434E-82AE-060495B02274}" type="presParOf" srcId="{85931302-7A80-A34C-BA22-F532288A04DB}" destId="{E3DF206B-9788-174F-8710-AD75F0306C86}" srcOrd="0" destOrd="0" presId="urn:microsoft.com/office/officeart/2005/8/layout/chevron1"/>
    <dgm:cxn modelId="{28F80755-DC72-DD49-B1D8-A29AC7666B11}" type="presParOf" srcId="{85931302-7A80-A34C-BA22-F532288A04DB}" destId="{CB7505D4-408A-4A4F-95C1-0816A5D05D75}" srcOrd="1" destOrd="0" presId="urn:microsoft.com/office/officeart/2005/8/layout/chevron1"/>
    <dgm:cxn modelId="{99972A04-8BE0-8848-91AA-4FB6D7940D79}" type="presParOf" srcId="{85931302-7A80-A34C-BA22-F532288A04DB}" destId="{2DC91685-E8B9-BB43-9DC6-EC96FFA88997}" srcOrd="2" destOrd="0" presId="urn:microsoft.com/office/officeart/2005/8/layout/chevron1"/>
    <dgm:cxn modelId="{7F6E9AC5-7EA3-E04D-B884-D73227756D80}" type="presParOf" srcId="{85931302-7A80-A34C-BA22-F532288A04DB}" destId="{72CE167A-C791-AF4A-8B13-B54578C73B12}" srcOrd="3" destOrd="0" presId="urn:microsoft.com/office/officeart/2005/8/layout/chevron1"/>
    <dgm:cxn modelId="{DEBA4BA8-C915-5A44-B9B7-46D2C8FA3739}" type="presParOf" srcId="{85931302-7A80-A34C-BA22-F532288A04DB}" destId="{670C9060-8BCB-4A41-997B-9B581CE7604E}" srcOrd="4" destOrd="0" presId="urn:microsoft.com/office/officeart/2005/8/layout/chevron1"/>
    <dgm:cxn modelId="{CC4A233C-D0D9-E145-8CD7-1EF5C7FA7FC5}" type="presParOf" srcId="{85931302-7A80-A34C-BA22-F532288A04DB}" destId="{24C71BE1-BE9C-5B48-92DF-D785D10B5C29}" srcOrd="5" destOrd="0" presId="urn:microsoft.com/office/officeart/2005/8/layout/chevron1"/>
    <dgm:cxn modelId="{FB4089BE-C1F9-9247-A6BA-036CA08B8169}" type="presParOf" srcId="{85931302-7A80-A34C-BA22-F532288A04DB}" destId="{FB369786-071D-284A-95F6-6B8E814990E5}" srcOrd="6" destOrd="0" presId="urn:microsoft.com/office/officeart/2005/8/layout/chevron1"/>
    <dgm:cxn modelId="{80DB3118-B7DB-3844-BCBF-C10B1C440A22}" type="presParOf" srcId="{85931302-7A80-A34C-BA22-F532288A04DB}" destId="{148DA764-411E-CF46-978D-F45CDEDDBA46}" srcOrd="7" destOrd="0" presId="urn:microsoft.com/office/officeart/2005/8/layout/chevron1"/>
    <dgm:cxn modelId="{27AEA296-8530-414D-AB93-90EEBE810F4E}" type="presParOf" srcId="{85931302-7A80-A34C-BA22-F532288A04DB}" destId="{4356688F-5349-E14B-85CA-DB034435DFA8}" srcOrd="8" destOrd="0" presId="urn:microsoft.com/office/officeart/2005/8/layout/chevron1"/>
    <dgm:cxn modelId="{83EDF450-55F8-8F44-AF95-3ED076E28856}" type="presParOf" srcId="{85931302-7A80-A34C-BA22-F532288A04DB}" destId="{C3D19D81-0C46-6249-A74F-D2307585E83B}" srcOrd="9" destOrd="0" presId="urn:microsoft.com/office/officeart/2005/8/layout/chevron1"/>
    <dgm:cxn modelId="{EB98DEA7-79C3-7D4F-AB1B-36E17956D883}" type="presParOf" srcId="{85931302-7A80-A34C-BA22-F532288A04DB}" destId="{A7237F75-A813-1B40-B56F-167391B5EE0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04E4922-694C-3243-825D-FCCB927973D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6EB22F7-E3BA-2245-ABFC-D91092E337D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背景</a:t>
          </a:r>
          <a:endParaRPr lang="ja-JP" altLang="en-US" dirty="0"/>
        </a:p>
      </dgm:t>
    </dgm:pt>
    <dgm:pt modelId="{32CB722E-2C38-834F-AEEF-BBEBCE9069C5}" type="par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E3ECE1A3-BC54-5F41-A283-AE6C492127C7}" type="sib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520DE83F-7C54-4646-8D05-CC42BB7422CD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目的</a:t>
          </a:r>
          <a:endParaRPr lang="ja-JP" altLang="en-US" dirty="0"/>
        </a:p>
      </dgm:t>
    </dgm:pt>
    <dgm:pt modelId="{2929BA62-E69D-0742-B2B2-0BC367976CBE}" type="par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CE5E8B54-E8C0-B44E-A623-C726F1C5D0A3}" type="sib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FC8BA9CA-08A7-7B45-9B70-ECD74D4D6648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4F81BD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関連研究</a:t>
          </a:r>
          <a:endParaRPr lang="ja-JP" altLang="en-US" dirty="0"/>
        </a:p>
      </dgm:t>
    </dgm:pt>
    <dgm:pt modelId="{68B9EA76-7603-0A42-9FED-3864293E1C15}" type="par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8283571A-9CF4-564C-929E-0D670BBEA9E1}" type="sib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C587B749-D366-C741-82AD-80C14466CDBB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結果</a:t>
          </a:r>
          <a:endParaRPr lang="ja-JP" altLang="en-US" dirty="0"/>
        </a:p>
      </dgm:t>
    </dgm:pt>
    <dgm:pt modelId="{88C04867-CE01-6B4A-8908-DE3D55C82E6C}" type="par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49F451B0-8A84-FC4B-946F-685EE2406D1E}" type="sib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DF403EDF-F0B4-3740-B1F3-C627C3BF0E4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まとめ</a:t>
          </a:r>
          <a:endParaRPr lang="ja-JP" altLang="en-US" dirty="0"/>
        </a:p>
      </dgm:t>
    </dgm:pt>
    <dgm:pt modelId="{08243588-ED8B-2548-A2B3-C1248C89E71A}" type="par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E493B23F-4BD5-3E45-B5AA-8ACB0CB4835C}" type="sib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0EC83A94-A51A-174E-947E-A83AEC4676C4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参考文献</a:t>
          </a:r>
          <a:endParaRPr lang="ja-JP" altLang="en-US" dirty="0"/>
        </a:p>
      </dgm:t>
    </dgm:pt>
    <dgm:pt modelId="{478F0EA0-9930-BC44-A1DB-46BB67EE0E3D}" type="par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D0444277-ECF8-DF49-AC8C-7DEA8730DF25}" type="sib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85931302-7A80-A34C-BA22-F532288A04DB}" type="pres">
      <dgm:prSet presAssocID="{304E4922-694C-3243-825D-FCCB927973D8}" presName="Name0" presStyleCnt="0">
        <dgm:presLayoutVars>
          <dgm:dir/>
          <dgm:animLvl val="lvl"/>
          <dgm:resizeHandles val="exact"/>
        </dgm:presLayoutVars>
      </dgm:prSet>
      <dgm:spPr/>
    </dgm:pt>
    <dgm:pt modelId="{E3DF206B-9788-174F-8710-AD75F0306C86}" type="pres">
      <dgm:prSet presAssocID="{26EB22F7-E3BA-2245-ABFC-D91092E337D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B7505D4-408A-4A4F-95C1-0816A5D05D75}" type="pres">
      <dgm:prSet presAssocID="{E3ECE1A3-BC54-5F41-A283-AE6C492127C7}" presName="parTxOnlySpace" presStyleCnt="0"/>
      <dgm:spPr/>
    </dgm:pt>
    <dgm:pt modelId="{2DC91685-E8B9-BB43-9DC6-EC96FFA88997}" type="pres">
      <dgm:prSet presAssocID="{520DE83F-7C54-4646-8D05-CC42BB7422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CE167A-C791-AF4A-8B13-B54578C73B12}" type="pres">
      <dgm:prSet presAssocID="{CE5E8B54-E8C0-B44E-A623-C726F1C5D0A3}" presName="parTxOnlySpace" presStyleCnt="0"/>
      <dgm:spPr/>
    </dgm:pt>
    <dgm:pt modelId="{670C9060-8BCB-4A41-997B-9B581CE7604E}" type="pres">
      <dgm:prSet presAssocID="{FC8BA9CA-08A7-7B45-9B70-ECD74D4D664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C71BE1-BE9C-5B48-92DF-D785D10B5C29}" type="pres">
      <dgm:prSet presAssocID="{8283571A-9CF4-564C-929E-0D670BBEA9E1}" presName="parTxOnlySpace" presStyleCnt="0"/>
      <dgm:spPr/>
    </dgm:pt>
    <dgm:pt modelId="{FB369786-071D-284A-95F6-6B8E814990E5}" type="pres">
      <dgm:prSet presAssocID="{C587B749-D366-C741-82AD-80C14466CDB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8DA764-411E-CF46-978D-F45CDEDDBA46}" type="pres">
      <dgm:prSet presAssocID="{49F451B0-8A84-FC4B-946F-685EE2406D1E}" presName="parTxOnlySpace" presStyleCnt="0"/>
      <dgm:spPr/>
    </dgm:pt>
    <dgm:pt modelId="{4356688F-5349-E14B-85CA-DB034435DFA8}" type="pres">
      <dgm:prSet presAssocID="{DF403EDF-F0B4-3740-B1F3-C627C3BF0E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D19D81-0C46-6249-A74F-D2307585E83B}" type="pres">
      <dgm:prSet presAssocID="{E493B23F-4BD5-3E45-B5AA-8ACB0CB4835C}" presName="parTxOnlySpace" presStyleCnt="0"/>
      <dgm:spPr/>
    </dgm:pt>
    <dgm:pt modelId="{A7237F75-A813-1B40-B56F-167391B5EE06}" type="pres">
      <dgm:prSet presAssocID="{0EC83A94-A51A-174E-947E-A83AEC4676C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B004803F-42C8-8841-9D83-7F60310652F9}" type="presOf" srcId="{304E4922-694C-3243-825D-FCCB927973D8}" destId="{85931302-7A80-A34C-BA22-F532288A04DB}" srcOrd="0" destOrd="0" presId="urn:microsoft.com/office/officeart/2005/8/layout/chevron1"/>
    <dgm:cxn modelId="{A22EB642-5C92-FF45-BD5D-24FD333BEEEC}" srcId="{304E4922-694C-3243-825D-FCCB927973D8}" destId="{DF403EDF-F0B4-3740-B1F3-C627C3BF0E41}" srcOrd="4" destOrd="0" parTransId="{08243588-ED8B-2548-A2B3-C1248C89E71A}" sibTransId="{E493B23F-4BD5-3E45-B5AA-8ACB0CB4835C}"/>
    <dgm:cxn modelId="{44F8F408-D81C-E747-AC88-21DA09BC285C}" type="presOf" srcId="{DF403EDF-F0B4-3740-B1F3-C627C3BF0E41}" destId="{4356688F-5349-E14B-85CA-DB034435DFA8}" srcOrd="0" destOrd="0" presId="urn:microsoft.com/office/officeart/2005/8/layout/chevron1"/>
    <dgm:cxn modelId="{47A6AAAE-7F4A-1747-8B05-B758BB476274}" srcId="{304E4922-694C-3243-825D-FCCB927973D8}" destId="{0EC83A94-A51A-174E-947E-A83AEC4676C4}" srcOrd="5" destOrd="0" parTransId="{478F0EA0-9930-BC44-A1DB-46BB67EE0E3D}" sibTransId="{D0444277-ECF8-DF49-AC8C-7DEA8730DF25}"/>
    <dgm:cxn modelId="{6F517BBB-F3E0-3542-B162-157EE7494DF3}" type="presOf" srcId="{520DE83F-7C54-4646-8D05-CC42BB7422CD}" destId="{2DC91685-E8B9-BB43-9DC6-EC96FFA88997}" srcOrd="0" destOrd="0" presId="urn:microsoft.com/office/officeart/2005/8/layout/chevron1"/>
    <dgm:cxn modelId="{7EB50DA1-405F-F14D-8ADA-CE25159838F7}" type="presOf" srcId="{C587B749-D366-C741-82AD-80C14466CDBB}" destId="{FB369786-071D-284A-95F6-6B8E814990E5}" srcOrd="0" destOrd="0" presId="urn:microsoft.com/office/officeart/2005/8/layout/chevron1"/>
    <dgm:cxn modelId="{A8180522-771B-3246-9F2A-4B5E0DC5EC4F}" srcId="{304E4922-694C-3243-825D-FCCB927973D8}" destId="{26EB22F7-E3BA-2245-ABFC-D91092E337D1}" srcOrd="0" destOrd="0" parTransId="{32CB722E-2C38-834F-AEEF-BBEBCE9069C5}" sibTransId="{E3ECE1A3-BC54-5F41-A283-AE6C492127C7}"/>
    <dgm:cxn modelId="{25495B54-4686-9C41-BF0D-3BD8DB5555CE}" type="presOf" srcId="{26EB22F7-E3BA-2245-ABFC-D91092E337D1}" destId="{E3DF206B-9788-174F-8710-AD75F0306C86}" srcOrd="0" destOrd="0" presId="urn:microsoft.com/office/officeart/2005/8/layout/chevron1"/>
    <dgm:cxn modelId="{4F299369-BF82-2849-86B8-720E86CA6E3F}" srcId="{304E4922-694C-3243-825D-FCCB927973D8}" destId="{C587B749-D366-C741-82AD-80C14466CDBB}" srcOrd="3" destOrd="0" parTransId="{88C04867-CE01-6B4A-8908-DE3D55C82E6C}" sibTransId="{49F451B0-8A84-FC4B-946F-685EE2406D1E}"/>
    <dgm:cxn modelId="{ED691D94-E184-7047-9041-ED171BA9B28D}" type="presOf" srcId="{FC8BA9CA-08A7-7B45-9B70-ECD74D4D6648}" destId="{670C9060-8BCB-4A41-997B-9B581CE7604E}" srcOrd="0" destOrd="0" presId="urn:microsoft.com/office/officeart/2005/8/layout/chevron1"/>
    <dgm:cxn modelId="{C0CC04F8-2887-774C-80F4-38D32036D6F9}" srcId="{304E4922-694C-3243-825D-FCCB927973D8}" destId="{520DE83F-7C54-4646-8D05-CC42BB7422CD}" srcOrd="1" destOrd="0" parTransId="{2929BA62-E69D-0742-B2B2-0BC367976CBE}" sibTransId="{CE5E8B54-E8C0-B44E-A623-C726F1C5D0A3}"/>
    <dgm:cxn modelId="{FBAF7347-20D8-7142-A62F-A3512504F4DE}" srcId="{304E4922-694C-3243-825D-FCCB927973D8}" destId="{FC8BA9CA-08A7-7B45-9B70-ECD74D4D6648}" srcOrd="2" destOrd="0" parTransId="{68B9EA76-7603-0A42-9FED-3864293E1C15}" sibTransId="{8283571A-9CF4-564C-929E-0D670BBEA9E1}"/>
    <dgm:cxn modelId="{A88F4A65-EE1D-A843-AF14-ECBE5614D349}" type="presOf" srcId="{0EC83A94-A51A-174E-947E-A83AEC4676C4}" destId="{A7237F75-A813-1B40-B56F-167391B5EE06}" srcOrd="0" destOrd="0" presId="urn:microsoft.com/office/officeart/2005/8/layout/chevron1"/>
    <dgm:cxn modelId="{0B161255-792D-6349-91E9-01E84563B5EC}" type="presParOf" srcId="{85931302-7A80-A34C-BA22-F532288A04DB}" destId="{E3DF206B-9788-174F-8710-AD75F0306C86}" srcOrd="0" destOrd="0" presId="urn:microsoft.com/office/officeart/2005/8/layout/chevron1"/>
    <dgm:cxn modelId="{FC790CB2-6243-D544-A4B8-0FFDF573E674}" type="presParOf" srcId="{85931302-7A80-A34C-BA22-F532288A04DB}" destId="{CB7505D4-408A-4A4F-95C1-0816A5D05D75}" srcOrd="1" destOrd="0" presId="urn:microsoft.com/office/officeart/2005/8/layout/chevron1"/>
    <dgm:cxn modelId="{293B9731-F259-C641-A168-0C731B2709AE}" type="presParOf" srcId="{85931302-7A80-A34C-BA22-F532288A04DB}" destId="{2DC91685-E8B9-BB43-9DC6-EC96FFA88997}" srcOrd="2" destOrd="0" presId="urn:microsoft.com/office/officeart/2005/8/layout/chevron1"/>
    <dgm:cxn modelId="{B90D5357-2366-3246-81EE-C7329F5329B4}" type="presParOf" srcId="{85931302-7A80-A34C-BA22-F532288A04DB}" destId="{72CE167A-C791-AF4A-8B13-B54578C73B12}" srcOrd="3" destOrd="0" presId="urn:microsoft.com/office/officeart/2005/8/layout/chevron1"/>
    <dgm:cxn modelId="{1EAF61D7-4BFA-5342-9667-0FF089E31E1F}" type="presParOf" srcId="{85931302-7A80-A34C-BA22-F532288A04DB}" destId="{670C9060-8BCB-4A41-997B-9B581CE7604E}" srcOrd="4" destOrd="0" presId="urn:microsoft.com/office/officeart/2005/8/layout/chevron1"/>
    <dgm:cxn modelId="{8B3F0EB0-14A2-384A-9CA4-5D68EA058C15}" type="presParOf" srcId="{85931302-7A80-A34C-BA22-F532288A04DB}" destId="{24C71BE1-BE9C-5B48-92DF-D785D10B5C29}" srcOrd="5" destOrd="0" presId="urn:microsoft.com/office/officeart/2005/8/layout/chevron1"/>
    <dgm:cxn modelId="{0E20F93D-7BCA-A64B-9785-7F870CA69C02}" type="presParOf" srcId="{85931302-7A80-A34C-BA22-F532288A04DB}" destId="{FB369786-071D-284A-95F6-6B8E814990E5}" srcOrd="6" destOrd="0" presId="urn:microsoft.com/office/officeart/2005/8/layout/chevron1"/>
    <dgm:cxn modelId="{2398520E-571F-0945-994C-6D9DAA729128}" type="presParOf" srcId="{85931302-7A80-A34C-BA22-F532288A04DB}" destId="{148DA764-411E-CF46-978D-F45CDEDDBA46}" srcOrd="7" destOrd="0" presId="urn:microsoft.com/office/officeart/2005/8/layout/chevron1"/>
    <dgm:cxn modelId="{08C3CD37-0C48-BF43-B0DA-6B4524E0F1AE}" type="presParOf" srcId="{85931302-7A80-A34C-BA22-F532288A04DB}" destId="{4356688F-5349-E14B-85CA-DB034435DFA8}" srcOrd="8" destOrd="0" presId="urn:microsoft.com/office/officeart/2005/8/layout/chevron1"/>
    <dgm:cxn modelId="{8E7B76DD-DEE2-7B4F-B293-1C8E766E48A7}" type="presParOf" srcId="{85931302-7A80-A34C-BA22-F532288A04DB}" destId="{C3D19D81-0C46-6249-A74F-D2307585E83B}" srcOrd="9" destOrd="0" presId="urn:microsoft.com/office/officeart/2005/8/layout/chevron1"/>
    <dgm:cxn modelId="{A713BD7B-31DD-2141-97CA-9B89C4FF6B82}" type="presParOf" srcId="{85931302-7A80-A34C-BA22-F532288A04DB}" destId="{A7237F75-A813-1B40-B56F-167391B5EE0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04E4922-694C-3243-825D-FCCB927973D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6EB22F7-E3BA-2245-ABFC-D91092E337D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背景</a:t>
          </a:r>
          <a:endParaRPr lang="ja-JP" altLang="en-US" dirty="0"/>
        </a:p>
      </dgm:t>
    </dgm:pt>
    <dgm:pt modelId="{32CB722E-2C38-834F-AEEF-BBEBCE9069C5}" type="par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E3ECE1A3-BC54-5F41-A283-AE6C492127C7}" type="sib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520DE83F-7C54-4646-8D05-CC42BB7422CD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目的</a:t>
          </a:r>
          <a:endParaRPr lang="ja-JP" altLang="en-US" dirty="0"/>
        </a:p>
      </dgm:t>
    </dgm:pt>
    <dgm:pt modelId="{2929BA62-E69D-0742-B2B2-0BC367976CBE}" type="par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CE5E8B54-E8C0-B44E-A623-C726F1C5D0A3}" type="sib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FC8BA9CA-08A7-7B45-9B70-ECD74D4D6648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4F81BD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関連研究</a:t>
          </a:r>
          <a:endParaRPr lang="ja-JP" altLang="en-US" dirty="0"/>
        </a:p>
      </dgm:t>
    </dgm:pt>
    <dgm:pt modelId="{68B9EA76-7603-0A42-9FED-3864293E1C15}" type="par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8283571A-9CF4-564C-929E-0D670BBEA9E1}" type="sib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C587B749-D366-C741-82AD-80C14466CDBB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結果</a:t>
          </a:r>
          <a:endParaRPr lang="ja-JP" altLang="en-US" dirty="0"/>
        </a:p>
      </dgm:t>
    </dgm:pt>
    <dgm:pt modelId="{88C04867-CE01-6B4A-8908-DE3D55C82E6C}" type="par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49F451B0-8A84-FC4B-946F-685EE2406D1E}" type="sib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DF403EDF-F0B4-3740-B1F3-C627C3BF0E4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まとめ</a:t>
          </a:r>
          <a:endParaRPr lang="ja-JP" altLang="en-US" dirty="0"/>
        </a:p>
      </dgm:t>
    </dgm:pt>
    <dgm:pt modelId="{08243588-ED8B-2548-A2B3-C1248C89E71A}" type="par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E493B23F-4BD5-3E45-B5AA-8ACB0CB4835C}" type="sib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0EC83A94-A51A-174E-947E-A83AEC4676C4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参考文献</a:t>
          </a:r>
          <a:endParaRPr lang="ja-JP" altLang="en-US" dirty="0"/>
        </a:p>
      </dgm:t>
    </dgm:pt>
    <dgm:pt modelId="{478F0EA0-9930-BC44-A1DB-46BB67EE0E3D}" type="par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D0444277-ECF8-DF49-AC8C-7DEA8730DF25}" type="sib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85931302-7A80-A34C-BA22-F532288A04DB}" type="pres">
      <dgm:prSet presAssocID="{304E4922-694C-3243-825D-FCCB927973D8}" presName="Name0" presStyleCnt="0">
        <dgm:presLayoutVars>
          <dgm:dir/>
          <dgm:animLvl val="lvl"/>
          <dgm:resizeHandles val="exact"/>
        </dgm:presLayoutVars>
      </dgm:prSet>
      <dgm:spPr/>
    </dgm:pt>
    <dgm:pt modelId="{E3DF206B-9788-174F-8710-AD75F0306C86}" type="pres">
      <dgm:prSet presAssocID="{26EB22F7-E3BA-2245-ABFC-D91092E337D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B7505D4-408A-4A4F-95C1-0816A5D05D75}" type="pres">
      <dgm:prSet presAssocID="{E3ECE1A3-BC54-5F41-A283-AE6C492127C7}" presName="parTxOnlySpace" presStyleCnt="0"/>
      <dgm:spPr/>
    </dgm:pt>
    <dgm:pt modelId="{2DC91685-E8B9-BB43-9DC6-EC96FFA88997}" type="pres">
      <dgm:prSet presAssocID="{520DE83F-7C54-4646-8D05-CC42BB7422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CE167A-C791-AF4A-8B13-B54578C73B12}" type="pres">
      <dgm:prSet presAssocID="{CE5E8B54-E8C0-B44E-A623-C726F1C5D0A3}" presName="parTxOnlySpace" presStyleCnt="0"/>
      <dgm:spPr/>
    </dgm:pt>
    <dgm:pt modelId="{670C9060-8BCB-4A41-997B-9B581CE7604E}" type="pres">
      <dgm:prSet presAssocID="{FC8BA9CA-08A7-7B45-9B70-ECD74D4D664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C71BE1-BE9C-5B48-92DF-D785D10B5C29}" type="pres">
      <dgm:prSet presAssocID="{8283571A-9CF4-564C-929E-0D670BBEA9E1}" presName="parTxOnlySpace" presStyleCnt="0"/>
      <dgm:spPr/>
    </dgm:pt>
    <dgm:pt modelId="{FB369786-071D-284A-95F6-6B8E814990E5}" type="pres">
      <dgm:prSet presAssocID="{C587B749-D366-C741-82AD-80C14466CDB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8DA764-411E-CF46-978D-F45CDEDDBA46}" type="pres">
      <dgm:prSet presAssocID="{49F451B0-8A84-FC4B-946F-685EE2406D1E}" presName="parTxOnlySpace" presStyleCnt="0"/>
      <dgm:spPr/>
    </dgm:pt>
    <dgm:pt modelId="{4356688F-5349-E14B-85CA-DB034435DFA8}" type="pres">
      <dgm:prSet presAssocID="{DF403EDF-F0B4-3740-B1F3-C627C3BF0E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D19D81-0C46-6249-A74F-D2307585E83B}" type="pres">
      <dgm:prSet presAssocID="{E493B23F-4BD5-3E45-B5AA-8ACB0CB4835C}" presName="parTxOnlySpace" presStyleCnt="0"/>
      <dgm:spPr/>
    </dgm:pt>
    <dgm:pt modelId="{A7237F75-A813-1B40-B56F-167391B5EE06}" type="pres">
      <dgm:prSet presAssocID="{0EC83A94-A51A-174E-947E-A83AEC4676C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E9E1826E-BE65-5141-9E60-AA262CD66776}" type="presOf" srcId="{26EB22F7-E3BA-2245-ABFC-D91092E337D1}" destId="{E3DF206B-9788-174F-8710-AD75F0306C86}" srcOrd="0" destOrd="0" presId="urn:microsoft.com/office/officeart/2005/8/layout/chevron1"/>
    <dgm:cxn modelId="{2F7C262E-E791-9F49-8979-CCB421D6A44D}" type="presOf" srcId="{C587B749-D366-C741-82AD-80C14466CDBB}" destId="{FB369786-071D-284A-95F6-6B8E814990E5}" srcOrd="0" destOrd="0" presId="urn:microsoft.com/office/officeart/2005/8/layout/chevron1"/>
    <dgm:cxn modelId="{BDBA6197-3930-1F4F-820F-528B5EE06887}" type="presOf" srcId="{DF403EDF-F0B4-3740-B1F3-C627C3BF0E41}" destId="{4356688F-5349-E14B-85CA-DB034435DFA8}" srcOrd="0" destOrd="0" presId="urn:microsoft.com/office/officeart/2005/8/layout/chevron1"/>
    <dgm:cxn modelId="{19F1A254-C6BF-2346-B75D-518257B942EB}" type="presOf" srcId="{304E4922-694C-3243-825D-FCCB927973D8}" destId="{85931302-7A80-A34C-BA22-F532288A04DB}" srcOrd="0" destOrd="0" presId="urn:microsoft.com/office/officeart/2005/8/layout/chevron1"/>
    <dgm:cxn modelId="{A22EB642-5C92-FF45-BD5D-24FD333BEEEC}" srcId="{304E4922-694C-3243-825D-FCCB927973D8}" destId="{DF403EDF-F0B4-3740-B1F3-C627C3BF0E41}" srcOrd="4" destOrd="0" parTransId="{08243588-ED8B-2548-A2B3-C1248C89E71A}" sibTransId="{E493B23F-4BD5-3E45-B5AA-8ACB0CB4835C}"/>
    <dgm:cxn modelId="{47A6AAAE-7F4A-1747-8B05-B758BB476274}" srcId="{304E4922-694C-3243-825D-FCCB927973D8}" destId="{0EC83A94-A51A-174E-947E-A83AEC4676C4}" srcOrd="5" destOrd="0" parTransId="{478F0EA0-9930-BC44-A1DB-46BB67EE0E3D}" sibTransId="{D0444277-ECF8-DF49-AC8C-7DEA8730DF25}"/>
    <dgm:cxn modelId="{A8180522-771B-3246-9F2A-4B5E0DC5EC4F}" srcId="{304E4922-694C-3243-825D-FCCB927973D8}" destId="{26EB22F7-E3BA-2245-ABFC-D91092E337D1}" srcOrd="0" destOrd="0" parTransId="{32CB722E-2C38-834F-AEEF-BBEBCE9069C5}" sibTransId="{E3ECE1A3-BC54-5F41-A283-AE6C492127C7}"/>
    <dgm:cxn modelId="{12FBEA15-2A34-B746-AB2D-8185C4791BAB}" type="presOf" srcId="{FC8BA9CA-08A7-7B45-9B70-ECD74D4D6648}" destId="{670C9060-8BCB-4A41-997B-9B581CE7604E}" srcOrd="0" destOrd="0" presId="urn:microsoft.com/office/officeart/2005/8/layout/chevron1"/>
    <dgm:cxn modelId="{78F636C8-B973-FF41-8624-E275330A28A6}" type="presOf" srcId="{0EC83A94-A51A-174E-947E-A83AEC4676C4}" destId="{A7237F75-A813-1B40-B56F-167391B5EE06}" srcOrd="0" destOrd="0" presId="urn:microsoft.com/office/officeart/2005/8/layout/chevron1"/>
    <dgm:cxn modelId="{4F299369-BF82-2849-86B8-720E86CA6E3F}" srcId="{304E4922-694C-3243-825D-FCCB927973D8}" destId="{C587B749-D366-C741-82AD-80C14466CDBB}" srcOrd="3" destOrd="0" parTransId="{88C04867-CE01-6B4A-8908-DE3D55C82E6C}" sibTransId="{49F451B0-8A84-FC4B-946F-685EE2406D1E}"/>
    <dgm:cxn modelId="{C0CC04F8-2887-774C-80F4-38D32036D6F9}" srcId="{304E4922-694C-3243-825D-FCCB927973D8}" destId="{520DE83F-7C54-4646-8D05-CC42BB7422CD}" srcOrd="1" destOrd="0" parTransId="{2929BA62-E69D-0742-B2B2-0BC367976CBE}" sibTransId="{CE5E8B54-E8C0-B44E-A623-C726F1C5D0A3}"/>
    <dgm:cxn modelId="{70AA07E0-E1F1-5544-A8C8-587E7D1AA869}" type="presOf" srcId="{520DE83F-7C54-4646-8D05-CC42BB7422CD}" destId="{2DC91685-E8B9-BB43-9DC6-EC96FFA88997}" srcOrd="0" destOrd="0" presId="urn:microsoft.com/office/officeart/2005/8/layout/chevron1"/>
    <dgm:cxn modelId="{FBAF7347-20D8-7142-A62F-A3512504F4DE}" srcId="{304E4922-694C-3243-825D-FCCB927973D8}" destId="{FC8BA9CA-08A7-7B45-9B70-ECD74D4D6648}" srcOrd="2" destOrd="0" parTransId="{68B9EA76-7603-0A42-9FED-3864293E1C15}" sibTransId="{8283571A-9CF4-564C-929E-0D670BBEA9E1}"/>
    <dgm:cxn modelId="{B51E6B7D-93B6-3343-9F67-04D42AD50231}" type="presParOf" srcId="{85931302-7A80-A34C-BA22-F532288A04DB}" destId="{E3DF206B-9788-174F-8710-AD75F0306C86}" srcOrd="0" destOrd="0" presId="urn:microsoft.com/office/officeart/2005/8/layout/chevron1"/>
    <dgm:cxn modelId="{C7B74F87-6AE3-8545-832F-7160AC3FFC2C}" type="presParOf" srcId="{85931302-7A80-A34C-BA22-F532288A04DB}" destId="{CB7505D4-408A-4A4F-95C1-0816A5D05D75}" srcOrd="1" destOrd="0" presId="urn:microsoft.com/office/officeart/2005/8/layout/chevron1"/>
    <dgm:cxn modelId="{6A6E97DC-7529-5749-B01A-16B9659419C6}" type="presParOf" srcId="{85931302-7A80-A34C-BA22-F532288A04DB}" destId="{2DC91685-E8B9-BB43-9DC6-EC96FFA88997}" srcOrd="2" destOrd="0" presId="urn:microsoft.com/office/officeart/2005/8/layout/chevron1"/>
    <dgm:cxn modelId="{132F5E90-E25C-3245-AF63-7D5FCC9A664F}" type="presParOf" srcId="{85931302-7A80-A34C-BA22-F532288A04DB}" destId="{72CE167A-C791-AF4A-8B13-B54578C73B12}" srcOrd="3" destOrd="0" presId="urn:microsoft.com/office/officeart/2005/8/layout/chevron1"/>
    <dgm:cxn modelId="{CE90BB97-A1A7-874F-A523-188DA0B24D23}" type="presParOf" srcId="{85931302-7A80-A34C-BA22-F532288A04DB}" destId="{670C9060-8BCB-4A41-997B-9B581CE7604E}" srcOrd="4" destOrd="0" presId="urn:microsoft.com/office/officeart/2005/8/layout/chevron1"/>
    <dgm:cxn modelId="{C2047E17-F155-3346-8DA8-5FB98BF007BE}" type="presParOf" srcId="{85931302-7A80-A34C-BA22-F532288A04DB}" destId="{24C71BE1-BE9C-5B48-92DF-D785D10B5C29}" srcOrd="5" destOrd="0" presId="urn:microsoft.com/office/officeart/2005/8/layout/chevron1"/>
    <dgm:cxn modelId="{9E34DAC9-A45B-5249-BB67-759ECD3423BC}" type="presParOf" srcId="{85931302-7A80-A34C-BA22-F532288A04DB}" destId="{FB369786-071D-284A-95F6-6B8E814990E5}" srcOrd="6" destOrd="0" presId="urn:microsoft.com/office/officeart/2005/8/layout/chevron1"/>
    <dgm:cxn modelId="{594ED8CA-EF46-5B42-9C8F-739DA2194334}" type="presParOf" srcId="{85931302-7A80-A34C-BA22-F532288A04DB}" destId="{148DA764-411E-CF46-978D-F45CDEDDBA46}" srcOrd="7" destOrd="0" presId="urn:microsoft.com/office/officeart/2005/8/layout/chevron1"/>
    <dgm:cxn modelId="{27BD057C-14E5-844B-91EE-C6C17F1CD58A}" type="presParOf" srcId="{85931302-7A80-A34C-BA22-F532288A04DB}" destId="{4356688F-5349-E14B-85CA-DB034435DFA8}" srcOrd="8" destOrd="0" presId="urn:microsoft.com/office/officeart/2005/8/layout/chevron1"/>
    <dgm:cxn modelId="{02302A7F-EF8B-EF4E-8D10-C7ECA0C76161}" type="presParOf" srcId="{85931302-7A80-A34C-BA22-F532288A04DB}" destId="{C3D19D81-0C46-6249-A74F-D2307585E83B}" srcOrd="9" destOrd="0" presId="urn:microsoft.com/office/officeart/2005/8/layout/chevron1"/>
    <dgm:cxn modelId="{D3A16EF4-A53E-4B45-9983-0057CA609264}" type="presParOf" srcId="{85931302-7A80-A34C-BA22-F532288A04DB}" destId="{A7237F75-A813-1B40-B56F-167391B5EE0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04E4922-694C-3243-825D-FCCB927973D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6EB22F7-E3BA-2245-ABFC-D91092E337D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背景</a:t>
          </a:r>
          <a:endParaRPr lang="ja-JP" altLang="en-US" dirty="0"/>
        </a:p>
      </dgm:t>
    </dgm:pt>
    <dgm:pt modelId="{32CB722E-2C38-834F-AEEF-BBEBCE9069C5}" type="par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E3ECE1A3-BC54-5F41-A283-AE6C492127C7}" type="sib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520DE83F-7C54-4646-8D05-CC42BB7422CD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目的</a:t>
          </a:r>
          <a:endParaRPr lang="ja-JP" altLang="en-US" dirty="0"/>
        </a:p>
      </dgm:t>
    </dgm:pt>
    <dgm:pt modelId="{2929BA62-E69D-0742-B2B2-0BC367976CBE}" type="par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CE5E8B54-E8C0-B44E-A623-C726F1C5D0A3}" type="sib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FC8BA9CA-08A7-7B45-9B70-ECD74D4D6648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関連研究</a:t>
          </a:r>
          <a:endParaRPr lang="ja-JP" altLang="en-US" dirty="0"/>
        </a:p>
      </dgm:t>
    </dgm:pt>
    <dgm:pt modelId="{68B9EA76-7603-0A42-9FED-3864293E1C15}" type="par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8283571A-9CF4-564C-929E-0D670BBEA9E1}" type="sib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C587B749-D366-C741-82AD-80C14466CDBB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4F81BD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結果</a:t>
          </a:r>
          <a:endParaRPr lang="ja-JP" altLang="en-US" dirty="0"/>
        </a:p>
      </dgm:t>
    </dgm:pt>
    <dgm:pt modelId="{88C04867-CE01-6B4A-8908-DE3D55C82E6C}" type="par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49F451B0-8A84-FC4B-946F-685EE2406D1E}" type="sib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DF403EDF-F0B4-3740-B1F3-C627C3BF0E4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まとめ</a:t>
          </a:r>
          <a:endParaRPr lang="ja-JP" altLang="en-US" dirty="0"/>
        </a:p>
      </dgm:t>
    </dgm:pt>
    <dgm:pt modelId="{08243588-ED8B-2548-A2B3-C1248C89E71A}" type="par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E493B23F-4BD5-3E45-B5AA-8ACB0CB4835C}" type="sib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0EC83A94-A51A-174E-947E-A83AEC4676C4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参考文献</a:t>
          </a:r>
          <a:endParaRPr lang="ja-JP" altLang="en-US" dirty="0"/>
        </a:p>
      </dgm:t>
    </dgm:pt>
    <dgm:pt modelId="{478F0EA0-9930-BC44-A1DB-46BB67EE0E3D}" type="par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D0444277-ECF8-DF49-AC8C-7DEA8730DF25}" type="sib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85931302-7A80-A34C-BA22-F532288A04DB}" type="pres">
      <dgm:prSet presAssocID="{304E4922-694C-3243-825D-FCCB927973D8}" presName="Name0" presStyleCnt="0">
        <dgm:presLayoutVars>
          <dgm:dir/>
          <dgm:animLvl val="lvl"/>
          <dgm:resizeHandles val="exact"/>
        </dgm:presLayoutVars>
      </dgm:prSet>
      <dgm:spPr/>
    </dgm:pt>
    <dgm:pt modelId="{E3DF206B-9788-174F-8710-AD75F0306C86}" type="pres">
      <dgm:prSet presAssocID="{26EB22F7-E3BA-2245-ABFC-D91092E337D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B7505D4-408A-4A4F-95C1-0816A5D05D75}" type="pres">
      <dgm:prSet presAssocID="{E3ECE1A3-BC54-5F41-A283-AE6C492127C7}" presName="parTxOnlySpace" presStyleCnt="0"/>
      <dgm:spPr/>
    </dgm:pt>
    <dgm:pt modelId="{2DC91685-E8B9-BB43-9DC6-EC96FFA88997}" type="pres">
      <dgm:prSet presAssocID="{520DE83F-7C54-4646-8D05-CC42BB7422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CE167A-C791-AF4A-8B13-B54578C73B12}" type="pres">
      <dgm:prSet presAssocID="{CE5E8B54-E8C0-B44E-A623-C726F1C5D0A3}" presName="parTxOnlySpace" presStyleCnt="0"/>
      <dgm:spPr/>
    </dgm:pt>
    <dgm:pt modelId="{670C9060-8BCB-4A41-997B-9B581CE7604E}" type="pres">
      <dgm:prSet presAssocID="{FC8BA9CA-08A7-7B45-9B70-ECD74D4D664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C71BE1-BE9C-5B48-92DF-D785D10B5C29}" type="pres">
      <dgm:prSet presAssocID="{8283571A-9CF4-564C-929E-0D670BBEA9E1}" presName="parTxOnlySpace" presStyleCnt="0"/>
      <dgm:spPr/>
    </dgm:pt>
    <dgm:pt modelId="{FB369786-071D-284A-95F6-6B8E814990E5}" type="pres">
      <dgm:prSet presAssocID="{C587B749-D366-C741-82AD-80C14466CDB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8DA764-411E-CF46-978D-F45CDEDDBA46}" type="pres">
      <dgm:prSet presAssocID="{49F451B0-8A84-FC4B-946F-685EE2406D1E}" presName="parTxOnlySpace" presStyleCnt="0"/>
      <dgm:spPr/>
    </dgm:pt>
    <dgm:pt modelId="{4356688F-5349-E14B-85CA-DB034435DFA8}" type="pres">
      <dgm:prSet presAssocID="{DF403EDF-F0B4-3740-B1F3-C627C3BF0E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D19D81-0C46-6249-A74F-D2307585E83B}" type="pres">
      <dgm:prSet presAssocID="{E493B23F-4BD5-3E45-B5AA-8ACB0CB4835C}" presName="parTxOnlySpace" presStyleCnt="0"/>
      <dgm:spPr/>
    </dgm:pt>
    <dgm:pt modelId="{A7237F75-A813-1B40-B56F-167391B5EE06}" type="pres">
      <dgm:prSet presAssocID="{0EC83A94-A51A-174E-947E-A83AEC4676C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22EB642-5C92-FF45-BD5D-24FD333BEEEC}" srcId="{304E4922-694C-3243-825D-FCCB927973D8}" destId="{DF403EDF-F0B4-3740-B1F3-C627C3BF0E41}" srcOrd="4" destOrd="0" parTransId="{08243588-ED8B-2548-A2B3-C1248C89E71A}" sibTransId="{E493B23F-4BD5-3E45-B5AA-8ACB0CB4835C}"/>
    <dgm:cxn modelId="{6166A5C2-4172-B443-93D5-6D7EDE2DF3D6}" type="presOf" srcId="{DF403EDF-F0B4-3740-B1F3-C627C3BF0E41}" destId="{4356688F-5349-E14B-85CA-DB034435DFA8}" srcOrd="0" destOrd="0" presId="urn:microsoft.com/office/officeart/2005/8/layout/chevron1"/>
    <dgm:cxn modelId="{C2081242-2E45-3F40-A803-4AD369E08C52}" type="presOf" srcId="{C587B749-D366-C741-82AD-80C14466CDBB}" destId="{FB369786-071D-284A-95F6-6B8E814990E5}" srcOrd="0" destOrd="0" presId="urn:microsoft.com/office/officeart/2005/8/layout/chevron1"/>
    <dgm:cxn modelId="{47A6AAAE-7F4A-1747-8B05-B758BB476274}" srcId="{304E4922-694C-3243-825D-FCCB927973D8}" destId="{0EC83A94-A51A-174E-947E-A83AEC4676C4}" srcOrd="5" destOrd="0" parTransId="{478F0EA0-9930-BC44-A1DB-46BB67EE0E3D}" sibTransId="{D0444277-ECF8-DF49-AC8C-7DEA8730DF25}"/>
    <dgm:cxn modelId="{5F9B8C07-68CA-D74B-A006-BCB3A08FEBEF}" type="presOf" srcId="{304E4922-694C-3243-825D-FCCB927973D8}" destId="{85931302-7A80-A34C-BA22-F532288A04DB}" srcOrd="0" destOrd="0" presId="urn:microsoft.com/office/officeart/2005/8/layout/chevron1"/>
    <dgm:cxn modelId="{76F3702F-D8D4-3F4F-8F74-F635A0BBB6F8}" type="presOf" srcId="{FC8BA9CA-08A7-7B45-9B70-ECD74D4D6648}" destId="{670C9060-8BCB-4A41-997B-9B581CE7604E}" srcOrd="0" destOrd="0" presId="urn:microsoft.com/office/officeart/2005/8/layout/chevron1"/>
    <dgm:cxn modelId="{A8180522-771B-3246-9F2A-4B5E0DC5EC4F}" srcId="{304E4922-694C-3243-825D-FCCB927973D8}" destId="{26EB22F7-E3BA-2245-ABFC-D91092E337D1}" srcOrd="0" destOrd="0" parTransId="{32CB722E-2C38-834F-AEEF-BBEBCE9069C5}" sibTransId="{E3ECE1A3-BC54-5F41-A283-AE6C492127C7}"/>
    <dgm:cxn modelId="{B75B9585-62E9-124D-B04E-7006717B55FF}" type="presOf" srcId="{26EB22F7-E3BA-2245-ABFC-D91092E337D1}" destId="{E3DF206B-9788-174F-8710-AD75F0306C86}" srcOrd="0" destOrd="0" presId="urn:microsoft.com/office/officeart/2005/8/layout/chevron1"/>
    <dgm:cxn modelId="{A2708770-CD51-B94E-8CAA-0BBF30EA613A}" type="presOf" srcId="{520DE83F-7C54-4646-8D05-CC42BB7422CD}" destId="{2DC91685-E8B9-BB43-9DC6-EC96FFA88997}" srcOrd="0" destOrd="0" presId="urn:microsoft.com/office/officeart/2005/8/layout/chevron1"/>
    <dgm:cxn modelId="{59C83CBE-4151-4F4F-BADA-FB6E986F1D57}" type="presOf" srcId="{0EC83A94-A51A-174E-947E-A83AEC4676C4}" destId="{A7237F75-A813-1B40-B56F-167391B5EE06}" srcOrd="0" destOrd="0" presId="urn:microsoft.com/office/officeart/2005/8/layout/chevron1"/>
    <dgm:cxn modelId="{4F299369-BF82-2849-86B8-720E86CA6E3F}" srcId="{304E4922-694C-3243-825D-FCCB927973D8}" destId="{C587B749-D366-C741-82AD-80C14466CDBB}" srcOrd="3" destOrd="0" parTransId="{88C04867-CE01-6B4A-8908-DE3D55C82E6C}" sibTransId="{49F451B0-8A84-FC4B-946F-685EE2406D1E}"/>
    <dgm:cxn modelId="{C0CC04F8-2887-774C-80F4-38D32036D6F9}" srcId="{304E4922-694C-3243-825D-FCCB927973D8}" destId="{520DE83F-7C54-4646-8D05-CC42BB7422CD}" srcOrd="1" destOrd="0" parTransId="{2929BA62-E69D-0742-B2B2-0BC367976CBE}" sibTransId="{CE5E8B54-E8C0-B44E-A623-C726F1C5D0A3}"/>
    <dgm:cxn modelId="{FBAF7347-20D8-7142-A62F-A3512504F4DE}" srcId="{304E4922-694C-3243-825D-FCCB927973D8}" destId="{FC8BA9CA-08A7-7B45-9B70-ECD74D4D6648}" srcOrd="2" destOrd="0" parTransId="{68B9EA76-7603-0A42-9FED-3864293E1C15}" sibTransId="{8283571A-9CF4-564C-929E-0D670BBEA9E1}"/>
    <dgm:cxn modelId="{0E76395C-8C53-1149-8CC8-9388C88D3956}" type="presParOf" srcId="{85931302-7A80-A34C-BA22-F532288A04DB}" destId="{E3DF206B-9788-174F-8710-AD75F0306C86}" srcOrd="0" destOrd="0" presId="urn:microsoft.com/office/officeart/2005/8/layout/chevron1"/>
    <dgm:cxn modelId="{6FDD56B6-2D38-5B4E-BB09-3608710AF731}" type="presParOf" srcId="{85931302-7A80-A34C-BA22-F532288A04DB}" destId="{CB7505D4-408A-4A4F-95C1-0816A5D05D75}" srcOrd="1" destOrd="0" presId="urn:microsoft.com/office/officeart/2005/8/layout/chevron1"/>
    <dgm:cxn modelId="{BE0F65CE-EF63-3D41-B8B6-BF73CF3AC76A}" type="presParOf" srcId="{85931302-7A80-A34C-BA22-F532288A04DB}" destId="{2DC91685-E8B9-BB43-9DC6-EC96FFA88997}" srcOrd="2" destOrd="0" presId="urn:microsoft.com/office/officeart/2005/8/layout/chevron1"/>
    <dgm:cxn modelId="{68501AB0-6131-444B-AF32-B75379AC6E4E}" type="presParOf" srcId="{85931302-7A80-A34C-BA22-F532288A04DB}" destId="{72CE167A-C791-AF4A-8B13-B54578C73B12}" srcOrd="3" destOrd="0" presId="urn:microsoft.com/office/officeart/2005/8/layout/chevron1"/>
    <dgm:cxn modelId="{59E9BB1A-1A1F-9242-9CCB-48F09C737D93}" type="presParOf" srcId="{85931302-7A80-A34C-BA22-F532288A04DB}" destId="{670C9060-8BCB-4A41-997B-9B581CE7604E}" srcOrd="4" destOrd="0" presId="urn:microsoft.com/office/officeart/2005/8/layout/chevron1"/>
    <dgm:cxn modelId="{C646F104-C439-CD49-8FB0-E79CC449EF6A}" type="presParOf" srcId="{85931302-7A80-A34C-BA22-F532288A04DB}" destId="{24C71BE1-BE9C-5B48-92DF-D785D10B5C29}" srcOrd="5" destOrd="0" presId="urn:microsoft.com/office/officeart/2005/8/layout/chevron1"/>
    <dgm:cxn modelId="{8C8DF955-D12C-E44F-875A-F4B6A3AE9B33}" type="presParOf" srcId="{85931302-7A80-A34C-BA22-F532288A04DB}" destId="{FB369786-071D-284A-95F6-6B8E814990E5}" srcOrd="6" destOrd="0" presId="urn:microsoft.com/office/officeart/2005/8/layout/chevron1"/>
    <dgm:cxn modelId="{ABF05B00-0D4C-A14D-8F57-AEE01416A81A}" type="presParOf" srcId="{85931302-7A80-A34C-BA22-F532288A04DB}" destId="{148DA764-411E-CF46-978D-F45CDEDDBA46}" srcOrd="7" destOrd="0" presId="urn:microsoft.com/office/officeart/2005/8/layout/chevron1"/>
    <dgm:cxn modelId="{AE0B55C1-3B31-2247-B299-B0F70C7C9BDC}" type="presParOf" srcId="{85931302-7A80-A34C-BA22-F532288A04DB}" destId="{4356688F-5349-E14B-85CA-DB034435DFA8}" srcOrd="8" destOrd="0" presId="urn:microsoft.com/office/officeart/2005/8/layout/chevron1"/>
    <dgm:cxn modelId="{F64FB8B2-9FE8-834F-835B-F2112744534D}" type="presParOf" srcId="{85931302-7A80-A34C-BA22-F532288A04DB}" destId="{C3D19D81-0C46-6249-A74F-D2307585E83B}" srcOrd="9" destOrd="0" presId="urn:microsoft.com/office/officeart/2005/8/layout/chevron1"/>
    <dgm:cxn modelId="{43CAE5C0-C9C3-A846-8F89-3B9BFAAEED0E}" type="presParOf" srcId="{85931302-7A80-A34C-BA22-F532288A04DB}" destId="{A7237F75-A813-1B40-B56F-167391B5EE0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04E4922-694C-3243-825D-FCCB927973D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6EB22F7-E3BA-2245-ABFC-D91092E337D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背景</a:t>
          </a:r>
          <a:endParaRPr lang="ja-JP" altLang="en-US" dirty="0"/>
        </a:p>
      </dgm:t>
    </dgm:pt>
    <dgm:pt modelId="{32CB722E-2C38-834F-AEEF-BBEBCE9069C5}" type="par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E3ECE1A3-BC54-5F41-A283-AE6C492127C7}" type="sib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520DE83F-7C54-4646-8D05-CC42BB7422CD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目的</a:t>
          </a:r>
          <a:endParaRPr lang="ja-JP" altLang="en-US" dirty="0"/>
        </a:p>
      </dgm:t>
    </dgm:pt>
    <dgm:pt modelId="{2929BA62-E69D-0742-B2B2-0BC367976CBE}" type="par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CE5E8B54-E8C0-B44E-A623-C726F1C5D0A3}" type="sib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FC8BA9CA-08A7-7B45-9B70-ECD74D4D6648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関連研究</a:t>
          </a:r>
          <a:endParaRPr lang="ja-JP" altLang="en-US" dirty="0"/>
        </a:p>
      </dgm:t>
    </dgm:pt>
    <dgm:pt modelId="{68B9EA76-7603-0A42-9FED-3864293E1C15}" type="par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8283571A-9CF4-564C-929E-0D670BBEA9E1}" type="sib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C587B749-D366-C741-82AD-80C14466CDBB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4F81BD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結果</a:t>
          </a:r>
          <a:endParaRPr lang="ja-JP" altLang="en-US" dirty="0"/>
        </a:p>
      </dgm:t>
    </dgm:pt>
    <dgm:pt modelId="{88C04867-CE01-6B4A-8908-DE3D55C82E6C}" type="par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49F451B0-8A84-FC4B-946F-685EE2406D1E}" type="sib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DF403EDF-F0B4-3740-B1F3-C627C3BF0E4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まとめ</a:t>
          </a:r>
          <a:endParaRPr lang="ja-JP" altLang="en-US" dirty="0"/>
        </a:p>
      </dgm:t>
    </dgm:pt>
    <dgm:pt modelId="{08243588-ED8B-2548-A2B3-C1248C89E71A}" type="par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E493B23F-4BD5-3E45-B5AA-8ACB0CB4835C}" type="sib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0EC83A94-A51A-174E-947E-A83AEC4676C4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参考文献</a:t>
          </a:r>
          <a:endParaRPr lang="ja-JP" altLang="en-US" dirty="0"/>
        </a:p>
      </dgm:t>
    </dgm:pt>
    <dgm:pt modelId="{478F0EA0-9930-BC44-A1DB-46BB67EE0E3D}" type="par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D0444277-ECF8-DF49-AC8C-7DEA8730DF25}" type="sib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85931302-7A80-A34C-BA22-F532288A04DB}" type="pres">
      <dgm:prSet presAssocID="{304E4922-694C-3243-825D-FCCB927973D8}" presName="Name0" presStyleCnt="0">
        <dgm:presLayoutVars>
          <dgm:dir/>
          <dgm:animLvl val="lvl"/>
          <dgm:resizeHandles val="exact"/>
        </dgm:presLayoutVars>
      </dgm:prSet>
      <dgm:spPr/>
    </dgm:pt>
    <dgm:pt modelId="{E3DF206B-9788-174F-8710-AD75F0306C86}" type="pres">
      <dgm:prSet presAssocID="{26EB22F7-E3BA-2245-ABFC-D91092E337D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B7505D4-408A-4A4F-95C1-0816A5D05D75}" type="pres">
      <dgm:prSet presAssocID="{E3ECE1A3-BC54-5F41-A283-AE6C492127C7}" presName="parTxOnlySpace" presStyleCnt="0"/>
      <dgm:spPr/>
    </dgm:pt>
    <dgm:pt modelId="{2DC91685-E8B9-BB43-9DC6-EC96FFA88997}" type="pres">
      <dgm:prSet presAssocID="{520DE83F-7C54-4646-8D05-CC42BB7422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CE167A-C791-AF4A-8B13-B54578C73B12}" type="pres">
      <dgm:prSet presAssocID="{CE5E8B54-E8C0-B44E-A623-C726F1C5D0A3}" presName="parTxOnlySpace" presStyleCnt="0"/>
      <dgm:spPr/>
    </dgm:pt>
    <dgm:pt modelId="{670C9060-8BCB-4A41-997B-9B581CE7604E}" type="pres">
      <dgm:prSet presAssocID="{FC8BA9CA-08A7-7B45-9B70-ECD74D4D664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C71BE1-BE9C-5B48-92DF-D785D10B5C29}" type="pres">
      <dgm:prSet presAssocID="{8283571A-9CF4-564C-929E-0D670BBEA9E1}" presName="parTxOnlySpace" presStyleCnt="0"/>
      <dgm:spPr/>
    </dgm:pt>
    <dgm:pt modelId="{FB369786-071D-284A-95F6-6B8E814990E5}" type="pres">
      <dgm:prSet presAssocID="{C587B749-D366-C741-82AD-80C14466CDB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8DA764-411E-CF46-978D-F45CDEDDBA46}" type="pres">
      <dgm:prSet presAssocID="{49F451B0-8A84-FC4B-946F-685EE2406D1E}" presName="parTxOnlySpace" presStyleCnt="0"/>
      <dgm:spPr/>
    </dgm:pt>
    <dgm:pt modelId="{4356688F-5349-E14B-85CA-DB034435DFA8}" type="pres">
      <dgm:prSet presAssocID="{DF403EDF-F0B4-3740-B1F3-C627C3BF0E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D19D81-0C46-6249-A74F-D2307585E83B}" type="pres">
      <dgm:prSet presAssocID="{E493B23F-4BD5-3E45-B5AA-8ACB0CB4835C}" presName="parTxOnlySpace" presStyleCnt="0"/>
      <dgm:spPr/>
    </dgm:pt>
    <dgm:pt modelId="{A7237F75-A813-1B40-B56F-167391B5EE06}" type="pres">
      <dgm:prSet presAssocID="{0EC83A94-A51A-174E-947E-A83AEC4676C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5D3C1A2A-779C-8942-A1D3-7F612AC894F1}" type="presOf" srcId="{FC8BA9CA-08A7-7B45-9B70-ECD74D4D6648}" destId="{670C9060-8BCB-4A41-997B-9B581CE7604E}" srcOrd="0" destOrd="0" presId="urn:microsoft.com/office/officeart/2005/8/layout/chevron1"/>
    <dgm:cxn modelId="{A22EB642-5C92-FF45-BD5D-24FD333BEEEC}" srcId="{304E4922-694C-3243-825D-FCCB927973D8}" destId="{DF403EDF-F0B4-3740-B1F3-C627C3BF0E41}" srcOrd="4" destOrd="0" parTransId="{08243588-ED8B-2548-A2B3-C1248C89E71A}" sibTransId="{E493B23F-4BD5-3E45-B5AA-8ACB0CB4835C}"/>
    <dgm:cxn modelId="{B623661F-0521-BB4B-AC37-23BE52AE5D8F}" type="presOf" srcId="{304E4922-694C-3243-825D-FCCB927973D8}" destId="{85931302-7A80-A34C-BA22-F532288A04DB}" srcOrd="0" destOrd="0" presId="urn:microsoft.com/office/officeart/2005/8/layout/chevron1"/>
    <dgm:cxn modelId="{47A6AAAE-7F4A-1747-8B05-B758BB476274}" srcId="{304E4922-694C-3243-825D-FCCB927973D8}" destId="{0EC83A94-A51A-174E-947E-A83AEC4676C4}" srcOrd="5" destOrd="0" parTransId="{478F0EA0-9930-BC44-A1DB-46BB67EE0E3D}" sibTransId="{D0444277-ECF8-DF49-AC8C-7DEA8730DF25}"/>
    <dgm:cxn modelId="{626899B5-85E5-6644-9B99-858CB5F6BE70}" type="presOf" srcId="{C587B749-D366-C741-82AD-80C14466CDBB}" destId="{FB369786-071D-284A-95F6-6B8E814990E5}" srcOrd="0" destOrd="0" presId="urn:microsoft.com/office/officeart/2005/8/layout/chevron1"/>
    <dgm:cxn modelId="{A8180522-771B-3246-9F2A-4B5E0DC5EC4F}" srcId="{304E4922-694C-3243-825D-FCCB927973D8}" destId="{26EB22F7-E3BA-2245-ABFC-D91092E337D1}" srcOrd="0" destOrd="0" parTransId="{32CB722E-2C38-834F-AEEF-BBEBCE9069C5}" sibTransId="{E3ECE1A3-BC54-5F41-A283-AE6C492127C7}"/>
    <dgm:cxn modelId="{D8821FB4-89D0-0443-8488-03681B581562}" type="presOf" srcId="{0EC83A94-A51A-174E-947E-A83AEC4676C4}" destId="{A7237F75-A813-1B40-B56F-167391B5EE06}" srcOrd="0" destOrd="0" presId="urn:microsoft.com/office/officeart/2005/8/layout/chevron1"/>
    <dgm:cxn modelId="{4F299369-BF82-2849-86B8-720E86CA6E3F}" srcId="{304E4922-694C-3243-825D-FCCB927973D8}" destId="{C587B749-D366-C741-82AD-80C14466CDBB}" srcOrd="3" destOrd="0" parTransId="{88C04867-CE01-6B4A-8908-DE3D55C82E6C}" sibTransId="{49F451B0-8A84-FC4B-946F-685EE2406D1E}"/>
    <dgm:cxn modelId="{F36D0937-D0C6-1F4F-B4D3-76BA72D35641}" type="presOf" srcId="{520DE83F-7C54-4646-8D05-CC42BB7422CD}" destId="{2DC91685-E8B9-BB43-9DC6-EC96FFA88997}" srcOrd="0" destOrd="0" presId="urn:microsoft.com/office/officeart/2005/8/layout/chevron1"/>
    <dgm:cxn modelId="{3F8809E3-877F-4242-B059-944005FC6472}" type="presOf" srcId="{26EB22F7-E3BA-2245-ABFC-D91092E337D1}" destId="{E3DF206B-9788-174F-8710-AD75F0306C86}" srcOrd="0" destOrd="0" presId="urn:microsoft.com/office/officeart/2005/8/layout/chevron1"/>
    <dgm:cxn modelId="{C0CC04F8-2887-774C-80F4-38D32036D6F9}" srcId="{304E4922-694C-3243-825D-FCCB927973D8}" destId="{520DE83F-7C54-4646-8D05-CC42BB7422CD}" srcOrd="1" destOrd="0" parTransId="{2929BA62-E69D-0742-B2B2-0BC367976CBE}" sibTransId="{CE5E8B54-E8C0-B44E-A623-C726F1C5D0A3}"/>
    <dgm:cxn modelId="{FBAF7347-20D8-7142-A62F-A3512504F4DE}" srcId="{304E4922-694C-3243-825D-FCCB927973D8}" destId="{FC8BA9CA-08A7-7B45-9B70-ECD74D4D6648}" srcOrd="2" destOrd="0" parTransId="{68B9EA76-7603-0A42-9FED-3864293E1C15}" sibTransId="{8283571A-9CF4-564C-929E-0D670BBEA9E1}"/>
    <dgm:cxn modelId="{211DDD1C-D081-B449-BF59-BB0197C841AD}" type="presOf" srcId="{DF403EDF-F0B4-3740-B1F3-C627C3BF0E41}" destId="{4356688F-5349-E14B-85CA-DB034435DFA8}" srcOrd="0" destOrd="0" presId="urn:microsoft.com/office/officeart/2005/8/layout/chevron1"/>
    <dgm:cxn modelId="{B3C935CE-F294-9744-BCD0-2E5729BF44BE}" type="presParOf" srcId="{85931302-7A80-A34C-BA22-F532288A04DB}" destId="{E3DF206B-9788-174F-8710-AD75F0306C86}" srcOrd="0" destOrd="0" presId="urn:microsoft.com/office/officeart/2005/8/layout/chevron1"/>
    <dgm:cxn modelId="{8CAEBEF6-0210-C542-90D3-29641141A42A}" type="presParOf" srcId="{85931302-7A80-A34C-BA22-F532288A04DB}" destId="{CB7505D4-408A-4A4F-95C1-0816A5D05D75}" srcOrd="1" destOrd="0" presId="urn:microsoft.com/office/officeart/2005/8/layout/chevron1"/>
    <dgm:cxn modelId="{F2BDC5FF-5A86-2840-AC3D-4D03D58E9FDA}" type="presParOf" srcId="{85931302-7A80-A34C-BA22-F532288A04DB}" destId="{2DC91685-E8B9-BB43-9DC6-EC96FFA88997}" srcOrd="2" destOrd="0" presId="urn:microsoft.com/office/officeart/2005/8/layout/chevron1"/>
    <dgm:cxn modelId="{9E7549B4-3DA5-3140-91BA-4044D9942467}" type="presParOf" srcId="{85931302-7A80-A34C-BA22-F532288A04DB}" destId="{72CE167A-C791-AF4A-8B13-B54578C73B12}" srcOrd="3" destOrd="0" presId="urn:microsoft.com/office/officeart/2005/8/layout/chevron1"/>
    <dgm:cxn modelId="{B28E5B98-0784-8243-8CC7-8DBD028DADA8}" type="presParOf" srcId="{85931302-7A80-A34C-BA22-F532288A04DB}" destId="{670C9060-8BCB-4A41-997B-9B581CE7604E}" srcOrd="4" destOrd="0" presId="urn:microsoft.com/office/officeart/2005/8/layout/chevron1"/>
    <dgm:cxn modelId="{81857A04-1476-084F-BA33-29EB133059A7}" type="presParOf" srcId="{85931302-7A80-A34C-BA22-F532288A04DB}" destId="{24C71BE1-BE9C-5B48-92DF-D785D10B5C29}" srcOrd="5" destOrd="0" presId="urn:microsoft.com/office/officeart/2005/8/layout/chevron1"/>
    <dgm:cxn modelId="{2F26379C-FF83-3A4E-9B80-71A4A9C7D92E}" type="presParOf" srcId="{85931302-7A80-A34C-BA22-F532288A04DB}" destId="{FB369786-071D-284A-95F6-6B8E814990E5}" srcOrd="6" destOrd="0" presId="urn:microsoft.com/office/officeart/2005/8/layout/chevron1"/>
    <dgm:cxn modelId="{1E5B6B26-BA5D-224D-B63D-884DABB42553}" type="presParOf" srcId="{85931302-7A80-A34C-BA22-F532288A04DB}" destId="{148DA764-411E-CF46-978D-F45CDEDDBA46}" srcOrd="7" destOrd="0" presId="urn:microsoft.com/office/officeart/2005/8/layout/chevron1"/>
    <dgm:cxn modelId="{18CC6A19-32C8-954C-89E5-4C4BEC10097F}" type="presParOf" srcId="{85931302-7A80-A34C-BA22-F532288A04DB}" destId="{4356688F-5349-E14B-85CA-DB034435DFA8}" srcOrd="8" destOrd="0" presId="urn:microsoft.com/office/officeart/2005/8/layout/chevron1"/>
    <dgm:cxn modelId="{D266B015-4816-5B4D-8553-9A6057ADB214}" type="presParOf" srcId="{85931302-7A80-A34C-BA22-F532288A04DB}" destId="{C3D19D81-0C46-6249-A74F-D2307585E83B}" srcOrd="9" destOrd="0" presId="urn:microsoft.com/office/officeart/2005/8/layout/chevron1"/>
    <dgm:cxn modelId="{8D28397E-06F7-AF4E-B042-98023FED55EF}" type="presParOf" srcId="{85931302-7A80-A34C-BA22-F532288A04DB}" destId="{A7237F75-A813-1B40-B56F-167391B5EE0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04E4922-694C-3243-825D-FCCB927973D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6EB22F7-E3BA-2245-ABFC-D91092E337D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背景</a:t>
          </a:r>
          <a:endParaRPr lang="ja-JP" altLang="en-US" dirty="0"/>
        </a:p>
      </dgm:t>
    </dgm:pt>
    <dgm:pt modelId="{32CB722E-2C38-834F-AEEF-BBEBCE9069C5}" type="par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E3ECE1A3-BC54-5F41-A283-AE6C492127C7}" type="sib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520DE83F-7C54-4646-8D05-CC42BB7422CD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目的</a:t>
          </a:r>
          <a:endParaRPr lang="ja-JP" altLang="en-US" dirty="0"/>
        </a:p>
      </dgm:t>
    </dgm:pt>
    <dgm:pt modelId="{2929BA62-E69D-0742-B2B2-0BC367976CBE}" type="par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CE5E8B54-E8C0-B44E-A623-C726F1C5D0A3}" type="sib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FC8BA9CA-08A7-7B45-9B70-ECD74D4D6648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関連研究</a:t>
          </a:r>
          <a:endParaRPr lang="ja-JP" altLang="en-US" dirty="0"/>
        </a:p>
      </dgm:t>
    </dgm:pt>
    <dgm:pt modelId="{68B9EA76-7603-0A42-9FED-3864293E1C15}" type="par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8283571A-9CF4-564C-929E-0D670BBEA9E1}" type="sib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C587B749-D366-C741-82AD-80C14466CDBB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結果</a:t>
          </a:r>
          <a:endParaRPr lang="ja-JP" altLang="en-US" dirty="0"/>
        </a:p>
      </dgm:t>
    </dgm:pt>
    <dgm:pt modelId="{88C04867-CE01-6B4A-8908-DE3D55C82E6C}" type="par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49F451B0-8A84-FC4B-946F-685EE2406D1E}" type="sib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DF403EDF-F0B4-3740-B1F3-C627C3BF0E4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4F81BD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まとめ</a:t>
          </a:r>
          <a:endParaRPr lang="ja-JP" altLang="en-US" dirty="0"/>
        </a:p>
      </dgm:t>
    </dgm:pt>
    <dgm:pt modelId="{08243588-ED8B-2548-A2B3-C1248C89E71A}" type="par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E493B23F-4BD5-3E45-B5AA-8ACB0CB4835C}" type="sib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0EC83A94-A51A-174E-947E-A83AEC4676C4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参考文献</a:t>
          </a:r>
          <a:endParaRPr lang="ja-JP" altLang="en-US" dirty="0"/>
        </a:p>
      </dgm:t>
    </dgm:pt>
    <dgm:pt modelId="{478F0EA0-9930-BC44-A1DB-46BB67EE0E3D}" type="par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D0444277-ECF8-DF49-AC8C-7DEA8730DF25}" type="sib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85931302-7A80-A34C-BA22-F532288A04DB}" type="pres">
      <dgm:prSet presAssocID="{304E4922-694C-3243-825D-FCCB927973D8}" presName="Name0" presStyleCnt="0">
        <dgm:presLayoutVars>
          <dgm:dir/>
          <dgm:animLvl val="lvl"/>
          <dgm:resizeHandles val="exact"/>
        </dgm:presLayoutVars>
      </dgm:prSet>
      <dgm:spPr/>
    </dgm:pt>
    <dgm:pt modelId="{E3DF206B-9788-174F-8710-AD75F0306C86}" type="pres">
      <dgm:prSet presAssocID="{26EB22F7-E3BA-2245-ABFC-D91092E337D1}" presName="parTxOnly" presStyleLbl="node1" presStyleIdx="0" presStyleCnt="6" custLinFactX="-20854" custLinFactY="-100000" custLinFactNeighborX="-100000" custLinFactNeighborY="-169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B7505D4-408A-4A4F-95C1-0816A5D05D75}" type="pres">
      <dgm:prSet presAssocID="{E3ECE1A3-BC54-5F41-A283-AE6C492127C7}" presName="parTxOnlySpace" presStyleCnt="0"/>
      <dgm:spPr/>
    </dgm:pt>
    <dgm:pt modelId="{2DC91685-E8B9-BB43-9DC6-EC96FFA88997}" type="pres">
      <dgm:prSet presAssocID="{520DE83F-7C54-4646-8D05-CC42BB7422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CE167A-C791-AF4A-8B13-B54578C73B12}" type="pres">
      <dgm:prSet presAssocID="{CE5E8B54-E8C0-B44E-A623-C726F1C5D0A3}" presName="parTxOnlySpace" presStyleCnt="0"/>
      <dgm:spPr/>
    </dgm:pt>
    <dgm:pt modelId="{670C9060-8BCB-4A41-997B-9B581CE7604E}" type="pres">
      <dgm:prSet presAssocID="{FC8BA9CA-08A7-7B45-9B70-ECD74D4D664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C71BE1-BE9C-5B48-92DF-D785D10B5C29}" type="pres">
      <dgm:prSet presAssocID="{8283571A-9CF4-564C-929E-0D670BBEA9E1}" presName="parTxOnlySpace" presStyleCnt="0"/>
      <dgm:spPr/>
    </dgm:pt>
    <dgm:pt modelId="{FB369786-071D-284A-95F6-6B8E814990E5}" type="pres">
      <dgm:prSet presAssocID="{C587B749-D366-C741-82AD-80C14466CDB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8DA764-411E-CF46-978D-F45CDEDDBA46}" type="pres">
      <dgm:prSet presAssocID="{49F451B0-8A84-FC4B-946F-685EE2406D1E}" presName="parTxOnlySpace" presStyleCnt="0"/>
      <dgm:spPr/>
    </dgm:pt>
    <dgm:pt modelId="{4356688F-5349-E14B-85CA-DB034435DFA8}" type="pres">
      <dgm:prSet presAssocID="{DF403EDF-F0B4-3740-B1F3-C627C3BF0E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D19D81-0C46-6249-A74F-D2307585E83B}" type="pres">
      <dgm:prSet presAssocID="{E493B23F-4BD5-3E45-B5AA-8ACB0CB4835C}" presName="parTxOnlySpace" presStyleCnt="0"/>
      <dgm:spPr/>
    </dgm:pt>
    <dgm:pt modelId="{A7237F75-A813-1B40-B56F-167391B5EE06}" type="pres">
      <dgm:prSet presAssocID="{0EC83A94-A51A-174E-947E-A83AEC4676C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22EB642-5C92-FF45-BD5D-24FD333BEEEC}" srcId="{304E4922-694C-3243-825D-FCCB927973D8}" destId="{DF403EDF-F0B4-3740-B1F3-C627C3BF0E41}" srcOrd="4" destOrd="0" parTransId="{08243588-ED8B-2548-A2B3-C1248C89E71A}" sibTransId="{E493B23F-4BD5-3E45-B5AA-8ACB0CB4835C}"/>
    <dgm:cxn modelId="{63007484-801A-C446-8F93-3FE2DB253C41}" type="presOf" srcId="{C587B749-D366-C741-82AD-80C14466CDBB}" destId="{FB369786-071D-284A-95F6-6B8E814990E5}" srcOrd="0" destOrd="0" presId="urn:microsoft.com/office/officeart/2005/8/layout/chevron1"/>
    <dgm:cxn modelId="{47A6AAAE-7F4A-1747-8B05-B758BB476274}" srcId="{304E4922-694C-3243-825D-FCCB927973D8}" destId="{0EC83A94-A51A-174E-947E-A83AEC4676C4}" srcOrd="5" destOrd="0" parTransId="{478F0EA0-9930-BC44-A1DB-46BB67EE0E3D}" sibTransId="{D0444277-ECF8-DF49-AC8C-7DEA8730DF25}"/>
    <dgm:cxn modelId="{F0D77B51-036D-4249-B636-26F09EAA025F}" type="presOf" srcId="{FC8BA9CA-08A7-7B45-9B70-ECD74D4D6648}" destId="{670C9060-8BCB-4A41-997B-9B581CE7604E}" srcOrd="0" destOrd="0" presId="urn:microsoft.com/office/officeart/2005/8/layout/chevron1"/>
    <dgm:cxn modelId="{56E766CD-70B5-A74C-8280-D9874F054BD1}" type="presOf" srcId="{0EC83A94-A51A-174E-947E-A83AEC4676C4}" destId="{A7237F75-A813-1B40-B56F-167391B5EE06}" srcOrd="0" destOrd="0" presId="urn:microsoft.com/office/officeart/2005/8/layout/chevron1"/>
    <dgm:cxn modelId="{A8180522-771B-3246-9F2A-4B5E0DC5EC4F}" srcId="{304E4922-694C-3243-825D-FCCB927973D8}" destId="{26EB22F7-E3BA-2245-ABFC-D91092E337D1}" srcOrd="0" destOrd="0" parTransId="{32CB722E-2C38-834F-AEEF-BBEBCE9069C5}" sibTransId="{E3ECE1A3-BC54-5F41-A283-AE6C492127C7}"/>
    <dgm:cxn modelId="{FD4CDB4D-7BAF-2C41-9E53-98995E423E34}" type="presOf" srcId="{26EB22F7-E3BA-2245-ABFC-D91092E337D1}" destId="{E3DF206B-9788-174F-8710-AD75F0306C86}" srcOrd="0" destOrd="0" presId="urn:microsoft.com/office/officeart/2005/8/layout/chevron1"/>
    <dgm:cxn modelId="{4F299369-BF82-2849-86B8-720E86CA6E3F}" srcId="{304E4922-694C-3243-825D-FCCB927973D8}" destId="{C587B749-D366-C741-82AD-80C14466CDBB}" srcOrd="3" destOrd="0" parTransId="{88C04867-CE01-6B4A-8908-DE3D55C82E6C}" sibTransId="{49F451B0-8A84-FC4B-946F-685EE2406D1E}"/>
    <dgm:cxn modelId="{65D155D8-537C-A046-A235-190BC64E7C3B}" type="presOf" srcId="{DF403EDF-F0B4-3740-B1F3-C627C3BF0E41}" destId="{4356688F-5349-E14B-85CA-DB034435DFA8}" srcOrd="0" destOrd="0" presId="urn:microsoft.com/office/officeart/2005/8/layout/chevron1"/>
    <dgm:cxn modelId="{128B5BE8-3EE7-0E4D-AF49-6F1A44B17672}" type="presOf" srcId="{520DE83F-7C54-4646-8D05-CC42BB7422CD}" destId="{2DC91685-E8B9-BB43-9DC6-EC96FFA88997}" srcOrd="0" destOrd="0" presId="urn:microsoft.com/office/officeart/2005/8/layout/chevron1"/>
    <dgm:cxn modelId="{C0CC04F8-2887-774C-80F4-38D32036D6F9}" srcId="{304E4922-694C-3243-825D-FCCB927973D8}" destId="{520DE83F-7C54-4646-8D05-CC42BB7422CD}" srcOrd="1" destOrd="0" parTransId="{2929BA62-E69D-0742-B2B2-0BC367976CBE}" sibTransId="{CE5E8B54-E8C0-B44E-A623-C726F1C5D0A3}"/>
    <dgm:cxn modelId="{FBAF7347-20D8-7142-A62F-A3512504F4DE}" srcId="{304E4922-694C-3243-825D-FCCB927973D8}" destId="{FC8BA9CA-08A7-7B45-9B70-ECD74D4D6648}" srcOrd="2" destOrd="0" parTransId="{68B9EA76-7603-0A42-9FED-3864293E1C15}" sibTransId="{8283571A-9CF4-564C-929E-0D670BBEA9E1}"/>
    <dgm:cxn modelId="{03C1CD86-4632-5746-8510-40A9F7D08750}" type="presOf" srcId="{304E4922-694C-3243-825D-FCCB927973D8}" destId="{85931302-7A80-A34C-BA22-F532288A04DB}" srcOrd="0" destOrd="0" presId="urn:microsoft.com/office/officeart/2005/8/layout/chevron1"/>
    <dgm:cxn modelId="{FFD70326-923A-FD49-BEAF-34B2FDD6E889}" type="presParOf" srcId="{85931302-7A80-A34C-BA22-F532288A04DB}" destId="{E3DF206B-9788-174F-8710-AD75F0306C86}" srcOrd="0" destOrd="0" presId="urn:microsoft.com/office/officeart/2005/8/layout/chevron1"/>
    <dgm:cxn modelId="{319EC269-CE9E-CA4B-8E6F-F4C78D192208}" type="presParOf" srcId="{85931302-7A80-A34C-BA22-F532288A04DB}" destId="{CB7505D4-408A-4A4F-95C1-0816A5D05D75}" srcOrd="1" destOrd="0" presId="urn:microsoft.com/office/officeart/2005/8/layout/chevron1"/>
    <dgm:cxn modelId="{AFFECCB9-BECB-9C49-9E28-88192696DDCD}" type="presParOf" srcId="{85931302-7A80-A34C-BA22-F532288A04DB}" destId="{2DC91685-E8B9-BB43-9DC6-EC96FFA88997}" srcOrd="2" destOrd="0" presId="urn:microsoft.com/office/officeart/2005/8/layout/chevron1"/>
    <dgm:cxn modelId="{0BBDF5B2-0575-D141-BB66-094DD40E5356}" type="presParOf" srcId="{85931302-7A80-A34C-BA22-F532288A04DB}" destId="{72CE167A-C791-AF4A-8B13-B54578C73B12}" srcOrd="3" destOrd="0" presId="urn:microsoft.com/office/officeart/2005/8/layout/chevron1"/>
    <dgm:cxn modelId="{35D4F160-D992-5D41-BF8D-3062431FD620}" type="presParOf" srcId="{85931302-7A80-A34C-BA22-F532288A04DB}" destId="{670C9060-8BCB-4A41-997B-9B581CE7604E}" srcOrd="4" destOrd="0" presId="urn:microsoft.com/office/officeart/2005/8/layout/chevron1"/>
    <dgm:cxn modelId="{7847F291-1D95-5543-B962-9F88070F05DA}" type="presParOf" srcId="{85931302-7A80-A34C-BA22-F532288A04DB}" destId="{24C71BE1-BE9C-5B48-92DF-D785D10B5C29}" srcOrd="5" destOrd="0" presId="urn:microsoft.com/office/officeart/2005/8/layout/chevron1"/>
    <dgm:cxn modelId="{D3D16627-1D2A-9F42-941B-D059431E85C9}" type="presParOf" srcId="{85931302-7A80-A34C-BA22-F532288A04DB}" destId="{FB369786-071D-284A-95F6-6B8E814990E5}" srcOrd="6" destOrd="0" presId="urn:microsoft.com/office/officeart/2005/8/layout/chevron1"/>
    <dgm:cxn modelId="{8E19738B-A978-8A43-9461-202DE559104A}" type="presParOf" srcId="{85931302-7A80-A34C-BA22-F532288A04DB}" destId="{148DA764-411E-CF46-978D-F45CDEDDBA46}" srcOrd="7" destOrd="0" presId="urn:microsoft.com/office/officeart/2005/8/layout/chevron1"/>
    <dgm:cxn modelId="{1FBF1E7A-281C-2F46-99E4-F6850996E001}" type="presParOf" srcId="{85931302-7A80-A34C-BA22-F532288A04DB}" destId="{4356688F-5349-E14B-85CA-DB034435DFA8}" srcOrd="8" destOrd="0" presId="urn:microsoft.com/office/officeart/2005/8/layout/chevron1"/>
    <dgm:cxn modelId="{51105CC8-94CA-C348-A479-92BBD3BBF934}" type="presParOf" srcId="{85931302-7A80-A34C-BA22-F532288A04DB}" destId="{C3D19D81-0C46-6249-A74F-D2307585E83B}" srcOrd="9" destOrd="0" presId="urn:microsoft.com/office/officeart/2005/8/layout/chevron1"/>
    <dgm:cxn modelId="{9A6E17E0-7939-9B44-822B-21A957F7CBCA}" type="presParOf" srcId="{85931302-7A80-A34C-BA22-F532288A04DB}" destId="{A7237F75-A813-1B40-B56F-167391B5EE0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04E4922-694C-3243-825D-FCCB927973D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6EB22F7-E3BA-2245-ABFC-D91092E337D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背景</a:t>
          </a:r>
          <a:endParaRPr lang="ja-JP" altLang="en-US" dirty="0"/>
        </a:p>
      </dgm:t>
    </dgm:pt>
    <dgm:pt modelId="{32CB722E-2C38-834F-AEEF-BBEBCE9069C5}" type="par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E3ECE1A3-BC54-5F41-A283-AE6C492127C7}" type="sib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520DE83F-7C54-4646-8D05-CC42BB7422CD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目的</a:t>
          </a:r>
          <a:endParaRPr lang="ja-JP" altLang="en-US" dirty="0"/>
        </a:p>
      </dgm:t>
    </dgm:pt>
    <dgm:pt modelId="{2929BA62-E69D-0742-B2B2-0BC367976CBE}" type="par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CE5E8B54-E8C0-B44E-A623-C726F1C5D0A3}" type="sib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FC8BA9CA-08A7-7B45-9B70-ECD74D4D6648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関連研究</a:t>
          </a:r>
          <a:endParaRPr lang="ja-JP" altLang="en-US" dirty="0"/>
        </a:p>
      </dgm:t>
    </dgm:pt>
    <dgm:pt modelId="{68B9EA76-7603-0A42-9FED-3864293E1C15}" type="par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8283571A-9CF4-564C-929E-0D670BBEA9E1}" type="sib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C587B749-D366-C741-82AD-80C14466CDBB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結果</a:t>
          </a:r>
          <a:endParaRPr lang="ja-JP" altLang="en-US" dirty="0"/>
        </a:p>
      </dgm:t>
    </dgm:pt>
    <dgm:pt modelId="{88C04867-CE01-6B4A-8908-DE3D55C82E6C}" type="par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49F451B0-8A84-FC4B-946F-685EE2406D1E}" type="sib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DF403EDF-F0B4-3740-B1F3-C627C3BF0E4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4F81BD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まとめ</a:t>
          </a:r>
          <a:endParaRPr lang="ja-JP" altLang="en-US" dirty="0"/>
        </a:p>
      </dgm:t>
    </dgm:pt>
    <dgm:pt modelId="{08243588-ED8B-2548-A2B3-C1248C89E71A}" type="par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E493B23F-4BD5-3E45-B5AA-8ACB0CB4835C}" type="sib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0EC83A94-A51A-174E-947E-A83AEC4676C4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参考文献</a:t>
          </a:r>
          <a:endParaRPr lang="ja-JP" altLang="en-US" dirty="0"/>
        </a:p>
      </dgm:t>
    </dgm:pt>
    <dgm:pt modelId="{478F0EA0-9930-BC44-A1DB-46BB67EE0E3D}" type="par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D0444277-ECF8-DF49-AC8C-7DEA8730DF25}" type="sib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85931302-7A80-A34C-BA22-F532288A04DB}" type="pres">
      <dgm:prSet presAssocID="{304E4922-694C-3243-825D-FCCB927973D8}" presName="Name0" presStyleCnt="0">
        <dgm:presLayoutVars>
          <dgm:dir/>
          <dgm:animLvl val="lvl"/>
          <dgm:resizeHandles val="exact"/>
        </dgm:presLayoutVars>
      </dgm:prSet>
      <dgm:spPr/>
    </dgm:pt>
    <dgm:pt modelId="{E3DF206B-9788-174F-8710-AD75F0306C86}" type="pres">
      <dgm:prSet presAssocID="{26EB22F7-E3BA-2245-ABFC-D91092E337D1}" presName="parTxOnly" presStyleLbl="node1" presStyleIdx="0" presStyleCnt="6" custLinFactX="-20854" custLinFactY="-100000" custLinFactNeighborX="-100000" custLinFactNeighborY="-169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B7505D4-408A-4A4F-95C1-0816A5D05D75}" type="pres">
      <dgm:prSet presAssocID="{E3ECE1A3-BC54-5F41-A283-AE6C492127C7}" presName="parTxOnlySpace" presStyleCnt="0"/>
      <dgm:spPr/>
    </dgm:pt>
    <dgm:pt modelId="{2DC91685-E8B9-BB43-9DC6-EC96FFA88997}" type="pres">
      <dgm:prSet presAssocID="{520DE83F-7C54-4646-8D05-CC42BB7422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CE167A-C791-AF4A-8B13-B54578C73B12}" type="pres">
      <dgm:prSet presAssocID="{CE5E8B54-E8C0-B44E-A623-C726F1C5D0A3}" presName="parTxOnlySpace" presStyleCnt="0"/>
      <dgm:spPr/>
    </dgm:pt>
    <dgm:pt modelId="{670C9060-8BCB-4A41-997B-9B581CE7604E}" type="pres">
      <dgm:prSet presAssocID="{FC8BA9CA-08A7-7B45-9B70-ECD74D4D664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C71BE1-BE9C-5B48-92DF-D785D10B5C29}" type="pres">
      <dgm:prSet presAssocID="{8283571A-9CF4-564C-929E-0D670BBEA9E1}" presName="parTxOnlySpace" presStyleCnt="0"/>
      <dgm:spPr/>
    </dgm:pt>
    <dgm:pt modelId="{FB369786-071D-284A-95F6-6B8E814990E5}" type="pres">
      <dgm:prSet presAssocID="{C587B749-D366-C741-82AD-80C14466CDB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8DA764-411E-CF46-978D-F45CDEDDBA46}" type="pres">
      <dgm:prSet presAssocID="{49F451B0-8A84-FC4B-946F-685EE2406D1E}" presName="parTxOnlySpace" presStyleCnt="0"/>
      <dgm:spPr/>
    </dgm:pt>
    <dgm:pt modelId="{4356688F-5349-E14B-85CA-DB034435DFA8}" type="pres">
      <dgm:prSet presAssocID="{DF403EDF-F0B4-3740-B1F3-C627C3BF0E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D19D81-0C46-6249-A74F-D2307585E83B}" type="pres">
      <dgm:prSet presAssocID="{E493B23F-4BD5-3E45-B5AA-8ACB0CB4835C}" presName="parTxOnlySpace" presStyleCnt="0"/>
      <dgm:spPr/>
    </dgm:pt>
    <dgm:pt modelId="{A7237F75-A813-1B40-B56F-167391B5EE06}" type="pres">
      <dgm:prSet presAssocID="{0EC83A94-A51A-174E-947E-A83AEC4676C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F299369-BF82-2849-86B8-720E86CA6E3F}" srcId="{304E4922-694C-3243-825D-FCCB927973D8}" destId="{C587B749-D366-C741-82AD-80C14466CDBB}" srcOrd="3" destOrd="0" parTransId="{88C04867-CE01-6B4A-8908-DE3D55C82E6C}" sibTransId="{49F451B0-8A84-FC4B-946F-685EE2406D1E}"/>
    <dgm:cxn modelId="{C0CC04F8-2887-774C-80F4-38D32036D6F9}" srcId="{304E4922-694C-3243-825D-FCCB927973D8}" destId="{520DE83F-7C54-4646-8D05-CC42BB7422CD}" srcOrd="1" destOrd="0" parTransId="{2929BA62-E69D-0742-B2B2-0BC367976CBE}" sibTransId="{CE5E8B54-E8C0-B44E-A623-C726F1C5D0A3}"/>
    <dgm:cxn modelId="{D41BED6A-6A66-A442-ADFA-BB22A28146A5}" type="presOf" srcId="{26EB22F7-E3BA-2245-ABFC-D91092E337D1}" destId="{E3DF206B-9788-174F-8710-AD75F0306C86}" srcOrd="0" destOrd="0" presId="urn:microsoft.com/office/officeart/2005/8/layout/chevron1"/>
    <dgm:cxn modelId="{A22EB642-5C92-FF45-BD5D-24FD333BEEEC}" srcId="{304E4922-694C-3243-825D-FCCB927973D8}" destId="{DF403EDF-F0B4-3740-B1F3-C627C3BF0E41}" srcOrd="4" destOrd="0" parTransId="{08243588-ED8B-2548-A2B3-C1248C89E71A}" sibTransId="{E493B23F-4BD5-3E45-B5AA-8ACB0CB4835C}"/>
    <dgm:cxn modelId="{85B0C2D4-6966-7F42-AFCB-5F46CB85DD41}" type="presOf" srcId="{FC8BA9CA-08A7-7B45-9B70-ECD74D4D6648}" destId="{670C9060-8BCB-4A41-997B-9B581CE7604E}" srcOrd="0" destOrd="0" presId="urn:microsoft.com/office/officeart/2005/8/layout/chevron1"/>
    <dgm:cxn modelId="{A0CCDD7D-E02D-5B48-9F23-315E97C8F8E0}" type="presOf" srcId="{C587B749-D366-C741-82AD-80C14466CDBB}" destId="{FB369786-071D-284A-95F6-6B8E814990E5}" srcOrd="0" destOrd="0" presId="urn:microsoft.com/office/officeart/2005/8/layout/chevron1"/>
    <dgm:cxn modelId="{FBAF7347-20D8-7142-A62F-A3512504F4DE}" srcId="{304E4922-694C-3243-825D-FCCB927973D8}" destId="{FC8BA9CA-08A7-7B45-9B70-ECD74D4D6648}" srcOrd="2" destOrd="0" parTransId="{68B9EA76-7603-0A42-9FED-3864293E1C15}" sibTransId="{8283571A-9CF4-564C-929E-0D670BBEA9E1}"/>
    <dgm:cxn modelId="{B6BD64D9-AA23-4143-B300-2D93AA081188}" type="presOf" srcId="{520DE83F-7C54-4646-8D05-CC42BB7422CD}" destId="{2DC91685-E8B9-BB43-9DC6-EC96FFA88997}" srcOrd="0" destOrd="0" presId="urn:microsoft.com/office/officeart/2005/8/layout/chevron1"/>
    <dgm:cxn modelId="{F27BA1DA-FC18-4544-8A0B-EC6211C91CAC}" type="presOf" srcId="{304E4922-694C-3243-825D-FCCB927973D8}" destId="{85931302-7A80-A34C-BA22-F532288A04DB}" srcOrd="0" destOrd="0" presId="urn:microsoft.com/office/officeart/2005/8/layout/chevron1"/>
    <dgm:cxn modelId="{9D0A0158-38C9-FA43-8728-4A2E9B4EB3AF}" type="presOf" srcId="{DF403EDF-F0B4-3740-B1F3-C627C3BF0E41}" destId="{4356688F-5349-E14B-85CA-DB034435DFA8}" srcOrd="0" destOrd="0" presId="urn:microsoft.com/office/officeart/2005/8/layout/chevron1"/>
    <dgm:cxn modelId="{47A6AAAE-7F4A-1747-8B05-B758BB476274}" srcId="{304E4922-694C-3243-825D-FCCB927973D8}" destId="{0EC83A94-A51A-174E-947E-A83AEC4676C4}" srcOrd="5" destOrd="0" parTransId="{478F0EA0-9930-BC44-A1DB-46BB67EE0E3D}" sibTransId="{D0444277-ECF8-DF49-AC8C-7DEA8730DF25}"/>
    <dgm:cxn modelId="{A8180522-771B-3246-9F2A-4B5E0DC5EC4F}" srcId="{304E4922-694C-3243-825D-FCCB927973D8}" destId="{26EB22F7-E3BA-2245-ABFC-D91092E337D1}" srcOrd="0" destOrd="0" parTransId="{32CB722E-2C38-834F-AEEF-BBEBCE9069C5}" sibTransId="{E3ECE1A3-BC54-5F41-A283-AE6C492127C7}"/>
    <dgm:cxn modelId="{DC4C73BB-D336-4E4C-8FD8-BE11A1D853CF}" type="presOf" srcId="{0EC83A94-A51A-174E-947E-A83AEC4676C4}" destId="{A7237F75-A813-1B40-B56F-167391B5EE06}" srcOrd="0" destOrd="0" presId="urn:microsoft.com/office/officeart/2005/8/layout/chevron1"/>
    <dgm:cxn modelId="{94C8E6AF-163E-B94C-B3FD-43DFA5CD7A43}" type="presParOf" srcId="{85931302-7A80-A34C-BA22-F532288A04DB}" destId="{E3DF206B-9788-174F-8710-AD75F0306C86}" srcOrd="0" destOrd="0" presId="urn:microsoft.com/office/officeart/2005/8/layout/chevron1"/>
    <dgm:cxn modelId="{26250573-6316-1D48-8620-83499274A604}" type="presParOf" srcId="{85931302-7A80-A34C-BA22-F532288A04DB}" destId="{CB7505D4-408A-4A4F-95C1-0816A5D05D75}" srcOrd="1" destOrd="0" presId="urn:microsoft.com/office/officeart/2005/8/layout/chevron1"/>
    <dgm:cxn modelId="{6D6451AD-C276-1646-87B7-57BD3908CEAE}" type="presParOf" srcId="{85931302-7A80-A34C-BA22-F532288A04DB}" destId="{2DC91685-E8B9-BB43-9DC6-EC96FFA88997}" srcOrd="2" destOrd="0" presId="urn:microsoft.com/office/officeart/2005/8/layout/chevron1"/>
    <dgm:cxn modelId="{E6FB0E6B-D58B-B840-8CE5-7E35E79D4F4A}" type="presParOf" srcId="{85931302-7A80-A34C-BA22-F532288A04DB}" destId="{72CE167A-C791-AF4A-8B13-B54578C73B12}" srcOrd="3" destOrd="0" presId="urn:microsoft.com/office/officeart/2005/8/layout/chevron1"/>
    <dgm:cxn modelId="{6F25AE64-FDE0-984A-A894-483B3668BDC3}" type="presParOf" srcId="{85931302-7A80-A34C-BA22-F532288A04DB}" destId="{670C9060-8BCB-4A41-997B-9B581CE7604E}" srcOrd="4" destOrd="0" presId="urn:microsoft.com/office/officeart/2005/8/layout/chevron1"/>
    <dgm:cxn modelId="{FA545F23-FF3B-064E-9A8C-9DC4F27CAA45}" type="presParOf" srcId="{85931302-7A80-A34C-BA22-F532288A04DB}" destId="{24C71BE1-BE9C-5B48-92DF-D785D10B5C29}" srcOrd="5" destOrd="0" presId="urn:microsoft.com/office/officeart/2005/8/layout/chevron1"/>
    <dgm:cxn modelId="{C2E85D9F-F9D7-B74D-98AF-7EA871BB669F}" type="presParOf" srcId="{85931302-7A80-A34C-BA22-F532288A04DB}" destId="{FB369786-071D-284A-95F6-6B8E814990E5}" srcOrd="6" destOrd="0" presId="urn:microsoft.com/office/officeart/2005/8/layout/chevron1"/>
    <dgm:cxn modelId="{AAB13198-1B35-964B-8340-3AAEB5BB947A}" type="presParOf" srcId="{85931302-7A80-A34C-BA22-F532288A04DB}" destId="{148DA764-411E-CF46-978D-F45CDEDDBA46}" srcOrd="7" destOrd="0" presId="urn:microsoft.com/office/officeart/2005/8/layout/chevron1"/>
    <dgm:cxn modelId="{655BD8EE-8AA4-7A48-8554-62698B985CB8}" type="presParOf" srcId="{85931302-7A80-A34C-BA22-F532288A04DB}" destId="{4356688F-5349-E14B-85CA-DB034435DFA8}" srcOrd="8" destOrd="0" presId="urn:microsoft.com/office/officeart/2005/8/layout/chevron1"/>
    <dgm:cxn modelId="{D3BCA288-EEC9-9944-8417-4B4E7B4DAB26}" type="presParOf" srcId="{85931302-7A80-A34C-BA22-F532288A04DB}" destId="{C3D19D81-0C46-6249-A74F-D2307585E83B}" srcOrd="9" destOrd="0" presId="urn:microsoft.com/office/officeart/2005/8/layout/chevron1"/>
    <dgm:cxn modelId="{8A761B70-7A90-C548-BFC0-8D63BA78AF5A}" type="presParOf" srcId="{85931302-7A80-A34C-BA22-F532288A04DB}" destId="{A7237F75-A813-1B40-B56F-167391B5EE0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4E4922-694C-3243-825D-FCCB927973D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6EB22F7-E3BA-2245-ABFC-D91092E337D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背景</a:t>
          </a:r>
          <a:endParaRPr lang="ja-JP" altLang="en-US" dirty="0"/>
        </a:p>
      </dgm:t>
    </dgm:pt>
    <dgm:pt modelId="{32CB722E-2C38-834F-AEEF-BBEBCE9069C5}" type="par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E3ECE1A3-BC54-5F41-A283-AE6C492127C7}" type="sib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520DE83F-7C54-4646-8D05-CC42BB7422CD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4F81BD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目的</a:t>
          </a:r>
          <a:endParaRPr lang="ja-JP" altLang="en-US" dirty="0"/>
        </a:p>
      </dgm:t>
    </dgm:pt>
    <dgm:pt modelId="{2929BA62-E69D-0742-B2B2-0BC367976CBE}" type="par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CE5E8B54-E8C0-B44E-A623-C726F1C5D0A3}" type="sib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FC8BA9CA-08A7-7B45-9B70-ECD74D4D6648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関連研究</a:t>
          </a:r>
          <a:endParaRPr lang="ja-JP" altLang="en-US" dirty="0"/>
        </a:p>
      </dgm:t>
    </dgm:pt>
    <dgm:pt modelId="{68B9EA76-7603-0A42-9FED-3864293E1C15}" type="par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8283571A-9CF4-564C-929E-0D670BBEA9E1}" type="sib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C587B749-D366-C741-82AD-80C14466CDBB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結果</a:t>
          </a:r>
          <a:endParaRPr lang="ja-JP" altLang="en-US" dirty="0"/>
        </a:p>
      </dgm:t>
    </dgm:pt>
    <dgm:pt modelId="{88C04867-CE01-6B4A-8908-DE3D55C82E6C}" type="par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49F451B0-8A84-FC4B-946F-685EE2406D1E}" type="sib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DF403EDF-F0B4-3740-B1F3-C627C3BF0E4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まとめ</a:t>
          </a:r>
          <a:endParaRPr lang="ja-JP" altLang="en-US" dirty="0"/>
        </a:p>
      </dgm:t>
    </dgm:pt>
    <dgm:pt modelId="{08243588-ED8B-2548-A2B3-C1248C89E71A}" type="par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E493B23F-4BD5-3E45-B5AA-8ACB0CB4835C}" type="sib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0EC83A94-A51A-174E-947E-A83AEC4676C4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参考文献</a:t>
          </a:r>
          <a:endParaRPr lang="ja-JP" altLang="en-US" dirty="0"/>
        </a:p>
      </dgm:t>
    </dgm:pt>
    <dgm:pt modelId="{478F0EA0-9930-BC44-A1DB-46BB67EE0E3D}" type="par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D0444277-ECF8-DF49-AC8C-7DEA8730DF25}" type="sib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85931302-7A80-A34C-BA22-F532288A04DB}" type="pres">
      <dgm:prSet presAssocID="{304E4922-694C-3243-825D-FCCB927973D8}" presName="Name0" presStyleCnt="0">
        <dgm:presLayoutVars>
          <dgm:dir/>
          <dgm:animLvl val="lvl"/>
          <dgm:resizeHandles val="exact"/>
        </dgm:presLayoutVars>
      </dgm:prSet>
      <dgm:spPr/>
    </dgm:pt>
    <dgm:pt modelId="{E3DF206B-9788-174F-8710-AD75F0306C86}" type="pres">
      <dgm:prSet presAssocID="{26EB22F7-E3BA-2245-ABFC-D91092E337D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B7505D4-408A-4A4F-95C1-0816A5D05D75}" type="pres">
      <dgm:prSet presAssocID="{E3ECE1A3-BC54-5F41-A283-AE6C492127C7}" presName="parTxOnlySpace" presStyleCnt="0"/>
      <dgm:spPr/>
    </dgm:pt>
    <dgm:pt modelId="{2DC91685-E8B9-BB43-9DC6-EC96FFA88997}" type="pres">
      <dgm:prSet presAssocID="{520DE83F-7C54-4646-8D05-CC42BB7422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CE167A-C791-AF4A-8B13-B54578C73B12}" type="pres">
      <dgm:prSet presAssocID="{CE5E8B54-E8C0-B44E-A623-C726F1C5D0A3}" presName="parTxOnlySpace" presStyleCnt="0"/>
      <dgm:spPr/>
    </dgm:pt>
    <dgm:pt modelId="{670C9060-8BCB-4A41-997B-9B581CE7604E}" type="pres">
      <dgm:prSet presAssocID="{FC8BA9CA-08A7-7B45-9B70-ECD74D4D664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C71BE1-BE9C-5B48-92DF-D785D10B5C29}" type="pres">
      <dgm:prSet presAssocID="{8283571A-9CF4-564C-929E-0D670BBEA9E1}" presName="parTxOnlySpace" presStyleCnt="0"/>
      <dgm:spPr/>
    </dgm:pt>
    <dgm:pt modelId="{FB369786-071D-284A-95F6-6B8E814990E5}" type="pres">
      <dgm:prSet presAssocID="{C587B749-D366-C741-82AD-80C14466CDB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8DA764-411E-CF46-978D-F45CDEDDBA46}" type="pres">
      <dgm:prSet presAssocID="{49F451B0-8A84-FC4B-946F-685EE2406D1E}" presName="parTxOnlySpace" presStyleCnt="0"/>
      <dgm:spPr/>
    </dgm:pt>
    <dgm:pt modelId="{4356688F-5349-E14B-85CA-DB034435DFA8}" type="pres">
      <dgm:prSet presAssocID="{DF403EDF-F0B4-3740-B1F3-C627C3BF0E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D19D81-0C46-6249-A74F-D2307585E83B}" type="pres">
      <dgm:prSet presAssocID="{E493B23F-4BD5-3E45-B5AA-8ACB0CB4835C}" presName="parTxOnlySpace" presStyleCnt="0"/>
      <dgm:spPr/>
    </dgm:pt>
    <dgm:pt modelId="{A7237F75-A813-1B40-B56F-167391B5EE06}" type="pres">
      <dgm:prSet presAssocID="{0EC83A94-A51A-174E-947E-A83AEC4676C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D86D8DA3-7D50-2B40-9653-A4C8EAD043CA}" type="presOf" srcId="{DF403EDF-F0B4-3740-B1F3-C627C3BF0E41}" destId="{4356688F-5349-E14B-85CA-DB034435DFA8}" srcOrd="0" destOrd="0" presId="urn:microsoft.com/office/officeart/2005/8/layout/chevron1"/>
    <dgm:cxn modelId="{6FB4883D-B857-3645-B40C-2820E7A6C3E6}" type="presOf" srcId="{304E4922-694C-3243-825D-FCCB927973D8}" destId="{85931302-7A80-A34C-BA22-F532288A04DB}" srcOrd="0" destOrd="0" presId="urn:microsoft.com/office/officeart/2005/8/layout/chevron1"/>
    <dgm:cxn modelId="{A22EB642-5C92-FF45-BD5D-24FD333BEEEC}" srcId="{304E4922-694C-3243-825D-FCCB927973D8}" destId="{DF403EDF-F0B4-3740-B1F3-C627C3BF0E41}" srcOrd="4" destOrd="0" parTransId="{08243588-ED8B-2548-A2B3-C1248C89E71A}" sibTransId="{E493B23F-4BD5-3E45-B5AA-8ACB0CB4835C}"/>
    <dgm:cxn modelId="{5D8141EF-366C-2F43-96D6-AA8A1A5E0068}" type="presOf" srcId="{FC8BA9CA-08A7-7B45-9B70-ECD74D4D6648}" destId="{670C9060-8BCB-4A41-997B-9B581CE7604E}" srcOrd="0" destOrd="0" presId="urn:microsoft.com/office/officeart/2005/8/layout/chevron1"/>
    <dgm:cxn modelId="{47A6AAAE-7F4A-1747-8B05-B758BB476274}" srcId="{304E4922-694C-3243-825D-FCCB927973D8}" destId="{0EC83A94-A51A-174E-947E-A83AEC4676C4}" srcOrd="5" destOrd="0" parTransId="{478F0EA0-9930-BC44-A1DB-46BB67EE0E3D}" sibTransId="{D0444277-ECF8-DF49-AC8C-7DEA8730DF25}"/>
    <dgm:cxn modelId="{8CD6434B-97CF-5A46-AECF-28AF23799732}" type="presOf" srcId="{0EC83A94-A51A-174E-947E-A83AEC4676C4}" destId="{A7237F75-A813-1B40-B56F-167391B5EE06}" srcOrd="0" destOrd="0" presId="urn:microsoft.com/office/officeart/2005/8/layout/chevron1"/>
    <dgm:cxn modelId="{A8180522-771B-3246-9F2A-4B5E0DC5EC4F}" srcId="{304E4922-694C-3243-825D-FCCB927973D8}" destId="{26EB22F7-E3BA-2245-ABFC-D91092E337D1}" srcOrd="0" destOrd="0" parTransId="{32CB722E-2C38-834F-AEEF-BBEBCE9069C5}" sibTransId="{E3ECE1A3-BC54-5F41-A283-AE6C492127C7}"/>
    <dgm:cxn modelId="{84725B76-9BAC-D44C-B4C3-26C0475B7D91}" type="presOf" srcId="{C587B749-D366-C741-82AD-80C14466CDBB}" destId="{FB369786-071D-284A-95F6-6B8E814990E5}" srcOrd="0" destOrd="0" presId="urn:microsoft.com/office/officeart/2005/8/layout/chevron1"/>
    <dgm:cxn modelId="{4F299369-BF82-2849-86B8-720E86CA6E3F}" srcId="{304E4922-694C-3243-825D-FCCB927973D8}" destId="{C587B749-D366-C741-82AD-80C14466CDBB}" srcOrd="3" destOrd="0" parTransId="{88C04867-CE01-6B4A-8908-DE3D55C82E6C}" sibTransId="{49F451B0-8A84-FC4B-946F-685EE2406D1E}"/>
    <dgm:cxn modelId="{1F2391AE-8EA0-E346-90C3-AA68C8463D51}" type="presOf" srcId="{26EB22F7-E3BA-2245-ABFC-D91092E337D1}" destId="{E3DF206B-9788-174F-8710-AD75F0306C86}" srcOrd="0" destOrd="0" presId="urn:microsoft.com/office/officeart/2005/8/layout/chevron1"/>
    <dgm:cxn modelId="{C0CC04F8-2887-774C-80F4-38D32036D6F9}" srcId="{304E4922-694C-3243-825D-FCCB927973D8}" destId="{520DE83F-7C54-4646-8D05-CC42BB7422CD}" srcOrd="1" destOrd="0" parTransId="{2929BA62-E69D-0742-B2B2-0BC367976CBE}" sibTransId="{CE5E8B54-E8C0-B44E-A623-C726F1C5D0A3}"/>
    <dgm:cxn modelId="{FBAF7347-20D8-7142-A62F-A3512504F4DE}" srcId="{304E4922-694C-3243-825D-FCCB927973D8}" destId="{FC8BA9CA-08A7-7B45-9B70-ECD74D4D6648}" srcOrd="2" destOrd="0" parTransId="{68B9EA76-7603-0A42-9FED-3864293E1C15}" sibTransId="{8283571A-9CF4-564C-929E-0D670BBEA9E1}"/>
    <dgm:cxn modelId="{C77B59C9-E9CE-2E48-9BFE-BF559A39973F}" type="presOf" srcId="{520DE83F-7C54-4646-8D05-CC42BB7422CD}" destId="{2DC91685-E8B9-BB43-9DC6-EC96FFA88997}" srcOrd="0" destOrd="0" presId="urn:microsoft.com/office/officeart/2005/8/layout/chevron1"/>
    <dgm:cxn modelId="{A0BD457F-AA3D-0445-B060-6462BC65681B}" type="presParOf" srcId="{85931302-7A80-A34C-BA22-F532288A04DB}" destId="{E3DF206B-9788-174F-8710-AD75F0306C86}" srcOrd="0" destOrd="0" presId="urn:microsoft.com/office/officeart/2005/8/layout/chevron1"/>
    <dgm:cxn modelId="{20AE007A-5B18-B242-A2ED-3E0B70893348}" type="presParOf" srcId="{85931302-7A80-A34C-BA22-F532288A04DB}" destId="{CB7505D4-408A-4A4F-95C1-0816A5D05D75}" srcOrd="1" destOrd="0" presId="urn:microsoft.com/office/officeart/2005/8/layout/chevron1"/>
    <dgm:cxn modelId="{ED8D11E4-99BD-F145-BEF6-6D6D2C5AD16D}" type="presParOf" srcId="{85931302-7A80-A34C-BA22-F532288A04DB}" destId="{2DC91685-E8B9-BB43-9DC6-EC96FFA88997}" srcOrd="2" destOrd="0" presId="urn:microsoft.com/office/officeart/2005/8/layout/chevron1"/>
    <dgm:cxn modelId="{FBA5A28C-7CCF-9648-833D-B8BFEEC2D102}" type="presParOf" srcId="{85931302-7A80-A34C-BA22-F532288A04DB}" destId="{72CE167A-C791-AF4A-8B13-B54578C73B12}" srcOrd="3" destOrd="0" presId="urn:microsoft.com/office/officeart/2005/8/layout/chevron1"/>
    <dgm:cxn modelId="{8FC16370-476C-0546-A933-BA87E2223A4D}" type="presParOf" srcId="{85931302-7A80-A34C-BA22-F532288A04DB}" destId="{670C9060-8BCB-4A41-997B-9B581CE7604E}" srcOrd="4" destOrd="0" presId="urn:microsoft.com/office/officeart/2005/8/layout/chevron1"/>
    <dgm:cxn modelId="{6299F196-E7DC-AC46-9242-C33C647D299B}" type="presParOf" srcId="{85931302-7A80-A34C-BA22-F532288A04DB}" destId="{24C71BE1-BE9C-5B48-92DF-D785D10B5C29}" srcOrd="5" destOrd="0" presId="urn:microsoft.com/office/officeart/2005/8/layout/chevron1"/>
    <dgm:cxn modelId="{35363AEB-3933-8641-843C-6EFFF8C72D40}" type="presParOf" srcId="{85931302-7A80-A34C-BA22-F532288A04DB}" destId="{FB369786-071D-284A-95F6-6B8E814990E5}" srcOrd="6" destOrd="0" presId="urn:microsoft.com/office/officeart/2005/8/layout/chevron1"/>
    <dgm:cxn modelId="{A57EA82A-F98F-B54B-86E5-684CE47EA1CC}" type="presParOf" srcId="{85931302-7A80-A34C-BA22-F532288A04DB}" destId="{148DA764-411E-CF46-978D-F45CDEDDBA46}" srcOrd="7" destOrd="0" presId="urn:microsoft.com/office/officeart/2005/8/layout/chevron1"/>
    <dgm:cxn modelId="{7CD7EAE5-4800-8B4A-90C3-970DDB7A862B}" type="presParOf" srcId="{85931302-7A80-A34C-BA22-F532288A04DB}" destId="{4356688F-5349-E14B-85CA-DB034435DFA8}" srcOrd="8" destOrd="0" presId="urn:microsoft.com/office/officeart/2005/8/layout/chevron1"/>
    <dgm:cxn modelId="{2D50F6D4-E77F-3E4D-B7EF-0D7D870B5232}" type="presParOf" srcId="{85931302-7A80-A34C-BA22-F532288A04DB}" destId="{C3D19D81-0C46-6249-A74F-D2307585E83B}" srcOrd="9" destOrd="0" presId="urn:microsoft.com/office/officeart/2005/8/layout/chevron1"/>
    <dgm:cxn modelId="{DDB2F547-0FB2-7A49-A143-DCD92908878C}" type="presParOf" srcId="{85931302-7A80-A34C-BA22-F532288A04DB}" destId="{A7237F75-A813-1B40-B56F-167391B5EE0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4E4922-694C-3243-825D-FCCB927973D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6EB22F7-E3BA-2245-ABFC-D91092E337D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背景</a:t>
          </a:r>
          <a:endParaRPr lang="ja-JP" altLang="en-US" dirty="0"/>
        </a:p>
      </dgm:t>
    </dgm:pt>
    <dgm:pt modelId="{32CB722E-2C38-834F-AEEF-BBEBCE9069C5}" type="par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E3ECE1A3-BC54-5F41-A283-AE6C492127C7}" type="sib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520DE83F-7C54-4646-8D05-CC42BB7422CD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目的</a:t>
          </a:r>
          <a:endParaRPr lang="ja-JP" altLang="en-US" dirty="0"/>
        </a:p>
      </dgm:t>
    </dgm:pt>
    <dgm:pt modelId="{2929BA62-E69D-0742-B2B2-0BC367976CBE}" type="par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CE5E8B54-E8C0-B44E-A623-C726F1C5D0A3}" type="sib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FC8BA9CA-08A7-7B45-9B70-ECD74D4D6648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4F81BD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関連研究</a:t>
          </a:r>
          <a:endParaRPr lang="ja-JP" altLang="en-US" dirty="0"/>
        </a:p>
      </dgm:t>
    </dgm:pt>
    <dgm:pt modelId="{68B9EA76-7603-0A42-9FED-3864293E1C15}" type="par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8283571A-9CF4-564C-929E-0D670BBEA9E1}" type="sib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C587B749-D366-C741-82AD-80C14466CDBB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結果</a:t>
          </a:r>
          <a:endParaRPr lang="ja-JP" altLang="en-US" dirty="0"/>
        </a:p>
      </dgm:t>
    </dgm:pt>
    <dgm:pt modelId="{88C04867-CE01-6B4A-8908-DE3D55C82E6C}" type="par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49F451B0-8A84-FC4B-946F-685EE2406D1E}" type="sib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DF403EDF-F0B4-3740-B1F3-C627C3BF0E4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まとめ</a:t>
          </a:r>
          <a:endParaRPr lang="ja-JP" altLang="en-US" dirty="0"/>
        </a:p>
      </dgm:t>
    </dgm:pt>
    <dgm:pt modelId="{08243588-ED8B-2548-A2B3-C1248C89E71A}" type="par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E493B23F-4BD5-3E45-B5AA-8ACB0CB4835C}" type="sib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0EC83A94-A51A-174E-947E-A83AEC4676C4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参考文献</a:t>
          </a:r>
          <a:endParaRPr lang="ja-JP" altLang="en-US" dirty="0"/>
        </a:p>
      </dgm:t>
    </dgm:pt>
    <dgm:pt modelId="{478F0EA0-9930-BC44-A1DB-46BB67EE0E3D}" type="par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D0444277-ECF8-DF49-AC8C-7DEA8730DF25}" type="sib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85931302-7A80-A34C-BA22-F532288A04DB}" type="pres">
      <dgm:prSet presAssocID="{304E4922-694C-3243-825D-FCCB927973D8}" presName="Name0" presStyleCnt="0">
        <dgm:presLayoutVars>
          <dgm:dir/>
          <dgm:animLvl val="lvl"/>
          <dgm:resizeHandles val="exact"/>
        </dgm:presLayoutVars>
      </dgm:prSet>
      <dgm:spPr/>
    </dgm:pt>
    <dgm:pt modelId="{E3DF206B-9788-174F-8710-AD75F0306C86}" type="pres">
      <dgm:prSet presAssocID="{26EB22F7-E3BA-2245-ABFC-D91092E337D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B7505D4-408A-4A4F-95C1-0816A5D05D75}" type="pres">
      <dgm:prSet presAssocID="{E3ECE1A3-BC54-5F41-A283-AE6C492127C7}" presName="parTxOnlySpace" presStyleCnt="0"/>
      <dgm:spPr/>
    </dgm:pt>
    <dgm:pt modelId="{2DC91685-E8B9-BB43-9DC6-EC96FFA88997}" type="pres">
      <dgm:prSet presAssocID="{520DE83F-7C54-4646-8D05-CC42BB7422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CE167A-C791-AF4A-8B13-B54578C73B12}" type="pres">
      <dgm:prSet presAssocID="{CE5E8B54-E8C0-B44E-A623-C726F1C5D0A3}" presName="parTxOnlySpace" presStyleCnt="0"/>
      <dgm:spPr/>
    </dgm:pt>
    <dgm:pt modelId="{670C9060-8BCB-4A41-997B-9B581CE7604E}" type="pres">
      <dgm:prSet presAssocID="{FC8BA9CA-08A7-7B45-9B70-ECD74D4D664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C71BE1-BE9C-5B48-92DF-D785D10B5C29}" type="pres">
      <dgm:prSet presAssocID="{8283571A-9CF4-564C-929E-0D670BBEA9E1}" presName="parTxOnlySpace" presStyleCnt="0"/>
      <dgm:spPr/>
    </dgm:pt>
    <dgm:pt modelId="{FB369786-071D-284A-95F6-6B8E814990E5}" type="pres">
      <dgm:prSet presAssocID="{C587B749-D366-C741-82AD-80C14466CDB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8DA764-411E-CF46-978D-F45CDEDDBA46}" type="pres">
      <dgm:prSet presAssocID="{49F451B0-8A84-FC4B-946F-685EE2406D1E}" presName="parTxOnlySpace" presStyleCnt="0"/>
      <dgm:spPr/>
    </dgm:pt>
    <dgm:pt modelId="{4356688F-5349-E14B-85CA-DB034435DFA8}" type="pres">
      <dgm:prSet presAssocID="{DF403EDF-F0B4-3740-B1F3-C627C3BF0E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D19D81-0C46-6249-A74F-D2307585E83B}" type="pres">
      <dgm:prSet presAssocID="{E493B23F-4BD5-3E45-B5AA-8ACB0CB4835C}" presName="parTxOnlySpace" presStyleCnt="0"/>
      <dgm:spPr/>
    </dgm:pt>
    <dgm:pt modelId="{A7237F75-A813-1B40-B56F-167391B5EE06}" type="pres">
      <dgm:prSet presAssocID="{0EC83A94-A51A-174E-947E-A83AEC4676C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0705A41A-9F43-5543-8D6A-5705C8B60921}" type="presOf" srcId="{26EB22F7-E3BA-2245-ABFC-D91092E337D1}" destId="{E3DF206B-9788-174F-8710-AD75F0306C86}" srcOrd="0" destOrd="0" presId="urn:microsoft.com/office/officeart/2005/8/layout/chevron1"/>
    <dgm:cxn modelId="{4F299369-BF82-2849-86B8-720E86CA6E3F}" srcId="{304E4922-694C-3243-825D-FCCB927973D8}" destId="{C587B749-D366-C741-82AD-80C14466CDBB}" srcOrd="3" destOrd="0" parTransId="{88C04867-CE01-6B4A-8908-DE3D55C82E6C}" sibTransId="{49F451B0-8A84-FC4B-946F-685EE2406D1E}"/>
    <dgm:cxn modelId="{E6538C8C-1555-3C44-A5EE-12DB72720D9C}" type="presOf" srcId="{0EC83A94-A51A-174E-947E-A83AEC4676C4}" destId="{A7237F75-A813-1B40-B56F-167391B5EE06}" srcOrd="0" destOrd="0" presId="urn:microsoft.com/office/officeart/2005/8/layout/chevron1"/>
    <dgm:cxn modelId="{52946641-75E3-5A4D-88D5-EF3435D875A6}" type="presOf" srcId="{DF403EDF-F0B4-3740-B1F3-C627C3BF0E41}" destId="{4356688F-5349-E14B-85CA-DB034435DFA8}" srcOrd="0" destOrd="0" presId="urn:microsoft.com/office/officeart/2005/8/layout/chevron1"/>
    <dgm:cxn modelId="{A22EB642-5C92-FF45-BD5D-24FD333BEEEC}" srcId="{304E4922-694C-3243-825D-FCCB927973D8}" destId="{DF403EDF-F0B4-3740-B1F3-C627C3BF0E41}" srcOrd="4" destOrd="0" parTransId="{08243588-ED8B-2548-A2B3-C1248C89E71A}" sibTransId="{E493B23F-4BD5-3E45-B5AA-8ACB0CB4835C}"/>
    <dgm:cxn modelId="{5DBFBD5F-FA84-D148-B8E3-EB75D3C3B463}" type="presOf" srcId="{304E4922-694C-3243-825D-FCCB927973D8}" destId="{85931302-7A80-A34C-BA22-F532288A04DB}" srcOrd="0" destOrd="0" presId="urn:microsoft.com/office/officeart/2005/8/layout/chevron1"/>
    <dgm:cxn modelId="{442A15DC-9120-9C4D-994F-91CF0B27CEDD}" type="presOf" srcId="{520DE83F-7C54-4646-8D05-CC42BB7422CD}" destId="{2DC91685-E8B9-BB43-9DC6-EC96FFA88997}" srcOrd="0" destOrd="0" presId="urn:microsoft.com/office/officeart/2005/8/layout/chevron1"/>
    <dgm:cxn modelId="{47A6AAAE-7F4A-1747-8B05-B758BB476274}" srcId="{304E4922-694C-3243-825D-FCCB927973D8}" destId="{0EC83A94-A51A-174E-947E-A83AEC4676C4}" srcOrd="5" destOrd="0" parTransId="{478F0EA0-9930-BC44-A1DB-46BB67EE0E3D}" sibTransId="{D0444277-ECF8-DF49-AC8C-7DEA8730DF25}"/>
    <dgm:cxn modelId="{A8180522-771B-3246-9F2A-4B5E0DC5EC4F}" srcId="{304E4922-694C-3243-825D-FCCB927973D8}" destId="{26EB22F7-E3BA-2245-ABFC-D91092E337D1}" srcOrd="0" destOrd="0" parTransId="{32CB722E-2C38-834F-AEEF-BBEBCE9069C5}" sibTransId="{E3ECE1A3-BC54-5F41-A283-AE6C492127C7}"/>
    <dgm:cxn modelId="{1AD95F62-077F-9D41-B542-8DD9410C2CE9}" type="presOf" srcId="{C587B749-D366-C741-82AD-80C14466CDBB}" destId="{FB369786-071D-284A-95F6-6B8E814990E5}" srcOrd="0" destOrd="0" presId="urn:microsoft.com/office/officeart/2005/8/layout/chevron1"/>
    <dgm:cxn modelId="{FA1FE84C-29C7-8D4F-B1B0-910A16A40713}" type="presOf" srcId="{FC8BA9CA-08A7-7B45-9B70-ECD74D4D6648}" destId="{670C9060-8BCB-4A41-997B-9B581CE7604E}" srcOrd="0" destOrd="0" presId="urn:microsoft.com/office/officeart/2005/8/layout/chevron1"/>
    <dgm:cxn modelId="{FBAF7347-20D8-7142-A62F-A3512504F4DE}" srcId="{304E4922-694C-3243-825D-FCCB927973D8}" destId="{FC8BA9CA-08A7-7B45-9B70-ECD74D4D6648}" srcOrd="2" destOrd="0" parTransId="{68B9EA76-7603-0A42-9FED-3864293E1C15}" sibTransId="{8283571A-9CF4-564C-929E-0D670BBEA9E1}"/>
    <dgm:cxn modelId="{C0CC04F8-2887-774C-80F4-38D32036D6F9}" srcId="{304E4922-694C-3243-825D-FCCB927973D8}" destId="{520DE83F-7C54-4646-8D05-CC42BB7422CD}" srcOrd="1" destOrd="0" parTransId="{2929BA62-E69D-0742-B2B2-0BC367976CBE}" sibTransId="{CE5E8B54-E8C0-B44E-A623-C726F1C5D0A3}"/>
    <dgm:cxn modelId="{781A1234-28AD-9241-A49F-A5010EF8487C}" type="presParOf" srcId="{85931302-7A80-A34C-BA22-F532288A04DB}" destId="{E3DF206B-9788-174F-8710-AD75F0306C86}" srcOrd="0" destOrd="0" presId="urn:microsoft.com/office/officeart/2005/8/layout/chevron1"/>
    <dgm:cxn modelId="{72C46475-63EF-3C41-BD1A-86E8C357161A}" type="presParOf" srcId="{85931302-7A80-A34C-BA22-F532288A04DB}" destId="{CB7505D4-408A-4A4F-95C1-0816A5D05D75}" srcOrd="1" destOrd="0" presId="urn:microsoft.com/office/officeart/2005/8/layout/chevron1"/>
    <dgm:cxn modelId="{17E0D736-0E91-8648-B919-0F1948D1BCE2}" type="presParOf" srcId="{85931302-7A80-A34C-BA22-F532288A04DB}" destId="{2DC91685-E8B9-BB43-9DC6-EC96FFA88997}" srcOrd="2" destOrd="0" presId="urn:microsoft.com/office/officeart/2005/8/layout/chevron1"/>
    <dgm:cxn modelId="{229CFCF6-8CDE-4341-85E5-4D8336BE0E40}" type="presParOf" srcId="{85931302-7A80-A34C-BA22-F532288A04DB}" destId="{72CE167A-C791-AF4A-8B13-B54578C73B12}" srcOrd="3" destOrd="0" presId="urn:microsoft.com/office/officeart/2005/8/layout/chevron1"/>
    <dgm:cxn modelId="{C4B45EEB-EC9C-FD43-84F9-BA006A270549}" type="presParOf" srcId="{85931302-7A80-A34C-BA22-F532288A04DB}" destId="{670C9060-8BCB-4A41-997B-9B581CE7604E}" srcOrd="4" destOrd="0" presId="urn:microsoft.com/office/officeart/2005/8/layout/chevron1"/>
    <dgm:cxn modelId="{2E4BC77D-9AB3-D944-A05A-64DFEF6227B1}" type="presParOf" srcId="{85931302-7A80-A34C-BA22-F532288A04DB}" destId="{24C71BE1-BE9C-5B48-92DF-D785D10B5C29}" srcOrd="5" destOrd="0" presId="urn:microsoft.com/office/officeart/2005/8/layout/chevron1"/>
    <dgm:cxn modelId="{C1A0BA49-355D-4C46-9180-BF3BBEE26D5C}" type="presParOf" srcId="{85931302-7A80-A34C-BA22-F532288A04DB}" destId="{FB369786-071D-284A-95F6-6B8E814990E5}" srcOrd="6" destOrd="0" presId="urn:microsoft.com/office/officeart/2005/8/layout/chevron1"/>
    <dgm:cxn modelId="{65D60049-A08C-1C4A-99BB-90BAB0C126A9}" type="presParOf" srcId="{85931302-7A80-A34C-BA22-F532288A04DB}" destId="{148DA764-411E-CF46-978D-F45CDEDDBA46}" srcOrd="7" destOrd="0" presId="urn:microsoft.com/office/officeart/2005/8/layout/chevron1"/>
    <dgm:cxn modelId="{BD94C8DE-DFBC-3A47-BC7D-4E4B0D1F497A}" type="presParOf" srcId="{85931302-7A80-A34C-BA22-F532288A04DB}" destId="{4356688F-5349-E14B-85CA-DB034435DFA8}" srcOrd="8" destOrd="0" presId="urn:microsoft.com/office/officeart/2005/8/layout/chevron1"/>
    <dgm:cxn modelId="{7C3340EC-A1B7-114F-810E-3782550400F8}" type="presParOf" srcId="{85931302-7A80-A34C-BA22-F532288A04DB}" destId="{C3D19D81-0C46-6249-A74F-D2307585E83B}" srcOrd="9" destOrd="0" presId="urn:microsoft.com/office/officeart/2005/8/layout/chevron1"/>
    <dgm:cxn modelId="{37DB0E57-C53C-2E41-B15E-C2A3FED6FF47}" type="presParOf" srcId="{85931302-7A80-A34C-BA22-F532288A04DB}" destId="{A7237F75-A813-1B40-B56F-167391B5EE0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4E4922-694C-3243-825D-FCCB927973D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6EB22F7-E3BA-2245-ABFC-D91092E337D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背景</a:t>
          </a:r>
          <a:endParaRPr lang="ja-JP" altLang="en-US" dirty="0"/>
        </a:p>
      </dgm:t>
    </dgm:pt>
    <dgm:pt modelId="{32CB722E-2C38-834F-AEEF-BBEBCE9069C5}" type="par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E3ECE1A3-BC54-5F41-A283-AE6C492127C7}" type="sib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520DE83F-7C54-4646-8D05-CC42BB7422CD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目的</a:t>
          </a:r>
          <a:endParaRPr lang="ja-JP" altLang="en-US" dirty="0"/>
        </a:p>
      </dgm:t>
    </dgm:pt>
    <dgm:pt modelId="{2929BA62-E69D-0742-B2B2-0BC367976CBE}" type="par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CE5E8B54-E8C0-B44E-A623-C726F1C5D0A3}" type="sib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FC8BA9CA-08A7-7B45-9B70-ECD74D4D6648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関連研究</a:t>
          </a:r>
          <a:endParaRPr lang="ja-JP" altLang="en-US" dirty="0"/>
        </a:p>
      </dgm:t>
    </dgm:pt>
    <dgm:pt modelId="{68B9EA76-7603-0A42-9FED-3864293E1C15}" type="par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8283571A-9CF4-564C-929E-0D670BBEA9E1}" type="sib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C587B749-D366-C741-82AD-80C14466CDBB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4F81BD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結果</a:t>
          </a:r>
          <a:endParaRPr lang="ja-JP" altLang="en-US" dirty="0"/>
        </a:p>
      </dgm:t>
    </dgm:pt>
    <dgm:pt modelId="{88C04867-CE01-6B4A-8908-DE3D55C82E6C}" type="par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49F451B0-8A84-FC4B-946F-685EE2406D1E}" type="sib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DF403EDF-F0B4-3740-B1F3-C627C3BF0E4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まとめ</a:t>
          </a:r>
          <a:endParaRPr lang="ja-JP" altLang="en-US" dirty="0"/>
        </a:p>
      </dgm:t>
    </dgm:pt>
    <dgm:pt modelId="{08243588-ED8B-2548-A2B3-C1248C89E71A}" type="par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E493B23F-4BD5-3E45-B5AA-8ACB0CB4835C}" type="sib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0EC83A94-A51A-174E-947E-A83AEC4676C4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参考文献</a:t>
          </a:r>
          <a:endParaRPr lang="ja-JP" altLang="en-US" dirty="0"/>
        </a:p>
      </dgm:t>
    </dgm:pt>
    <dgm:pt modelId="{478F0EA0-9930-BC44-A1DB-46BB67EE0E3D}" type="par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D0444277-ECF8-DF49-AC8C-7DEA8730DF25}" type="sib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85931302-7A80-A34C-BA22-F532288A04DB}" type="pres">
      <dgm:prSet presAssocID="{304E4922-694C-3243-825D-FCCB927973D8}" presName="Name0" presStyleCnt="0">
        <dgm:presLayoutVars>
          <dgm:dir/>
          <dgm:animLvl val="lvl"/>
          <dgm:resizeHandles val="exact"/>
        </dgm:presLayoutVars>
      </dgm:prSet>
      <dgm:spPr/>
    </dgm:pt>
    <dgm:pt modelId="{E3DF206B-9788-174F-8710-AD75F0306C86}" type="pres">
      <dgm:prSet presAssocID="{26EB22F7-E3BA-2245-ABFC-D91092E337D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B7505D4-408A-4A4F-95C1-0816A5D05D75}" type="pres">
      <dgm:prSet presAssocID="{E3ECE1A3-BC54-5F41-A283-AE6C492127C7}" presName="parTxOnlySpace" presStyleCnt="0"/>
      <dgm:spPr/>
    </dgm:pt>
    <dgm:pt modelId="{2DC91685-E8B9-BB43-9DC6-EC96FFA88997}" type="pres">
      <dgm:prSet presAssocID="{520DE83F-7C54-4646-8D05-CC42BB7422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CE167A-C791-AF4A-8B13-B54578C73B12}" type="pres">
      <dgm:prSet presAssocID="{CE5E8B54-E8C0-B44E-A623-C726F1C5D0A3}" presName="parTxOnlySpace" presStyleCnt="0"/>
      <dgm:spPr/>
    </dgm:pt>
    <dgm:pt modelId="{670C9060-8BCB-4A41-997B-9B581CE7604E}" type="pres">
      <dgm:prSet presAssocID="{FC8BA9CA-08A7-7B45-9B70-ECD74D4D664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C71BE1-BE9C-5B48-92DF-D785D10B5C29}" type="pres">
      <dgm:prSet presAssocID="{8283571A-9CF4-564C-929E-0D670BBEA9E1}" presName="parTxOnlySpace" presStyleCnt="0"/>
      <dgm:spPr/>
    </dgm:pt>
    <dgm:pt modelId="{FB369786-071D-284A-95F6-6B8E814990E5}" type="pres">
      <dgm:prSet presAssocID="{C587B749-D366-C741-82AD-80C14466CDB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8DA764-411E-CF46-978D-F45CDEDDBA46}" type="pres">
      <dgm:prSet presAssocID="{49F451B0-8A84-FC4B-946F-685EE2406D1E}" presName="parTxOnlySpace" presStyleCnt="0"/>
      <dgm:spPr/>
    </dgm:pt>
    <dgm:pt modelId="{4356688F-5349-E14B-85CA-DB034435DFA8}" type="pres">
      <dgm:prSet presAssocID="{DF403EDF-F0B4-3740-B1F3-C627C3BF0E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D19D81-0C46-6249-A74F-D2307585E83B}" type="pres">
      <dgm:prSet presAssocID="{E493B23F-4BD5-3E45-B5AA-8ACB0CB4835C}" presName="parTxOnlySpace" presStyleCnt="0"/>
      <dgm:spPr/>
    </dgm:pt>
    <dgm:pt modelId="{A7237F75-A813-1B40-B56F-167391B5EE06}" type="pres">
      <dgm:prSet presAssocID="{0EC83A94-A51A-174E-947E-A83AEC4676C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9BF2B16E-AC5F-724D-9427-B2C4631311F5}" type="presOf" srcId="{520DE83F-7C54-4646-8D05-CC42BB7422CD}" destId="{2DC91685-E8B9-BB43-9DC6-EC96FFA88997}" srcOrd="0" destOrd="0" presId="urn:microsoft.com/office/officeart/2005/8/layout/chevron1"/>
    <dgm:cxn modelId="{A22EB642-5C92-FF45-BD5D-24FD333BEEEC}" srcId="{304E4922-694C-3243-825D-FCCB927973D8}" destId="{DF403EDF-F0B4-3740-B1F3-C627C3BF0E41}" srcOrd="4" destOrd="0" parTransId="{08243588-ED8B-2548-A2B3-C1248C89E71A}" sibTransId="{E493B23F-4BD5-3E45-B5AA-8ACB0CB4835C}"/>
    <dgm:cxn modelId="{47A6AAAE-7F4A-1747-8B05-B758BB476274}" srcId="{304E4922-694C-3243-825D-FCCB927973D8}" destId="{0EC83A94-A51A-174E-947E-A83AEC4676C4}" srcOrd="5" destOrd="0" parTransId="{478F0EA0-9930-BC44-A1DB-46BB67EE0E3D}" sibTransId="{D0444277-ECF8-DF49-AC8C-7DEA8730DF25}"/>
    <dgm:cxn modelId="{C1CA22E0-865B-434A-844E-93B539C7060E}" type="presOf" srcId="{0EC83A94-A51A-174E-947E-A83AEC4676C4}" destId="{A7237F75-A813-1B40-B56F-167391B5EE06}" srcOrd="0" destOrd="0" presId="urn:microsoft.com/office/officeart/2005/8/layout/chevron1"/>
    <dgm:cxn modelId="{17C20C63-280B-C546-8D46-EAC08302B762}" type="presOf" srcId="{FC8BA9CA-08A7-7B45-9B70-ECD74D4D6648}" destId="{670C9060-8BCB-4A41-997B-9B581CE7604E}" srcOrd="0" destOrd="0" presId="urn:microsoft.com/office/officeart/2005/8/layout/chevron1"/>
    <dgm:cxn modelId="{A8180522-771B-3246-9F2A-4B5E0DC5EC4F}" srcId="{304E4922-694C-3243-825D-FCCB927973D8}" destId="{26EB22F7-E3BA-2245-ABFC-D91092E337D1}" srcOrd="0" destOrd="0" parTransId="{32CB722E-2C38-834F-AEEF-BBEBCE9069C5}" sibTransId="{E3ECE1A3-BC54-5F41-A283-AE6C492127C7}"/>
    <dgm:cxn modelId="{FBDE3E18-0C6E-774B-8A46-8E4A144852BA}" type="presOf" srcId="{304E4922-694C-3243-825D-FCCB927973D8}" destId="{85931302-7A80-A34C-BA22-F532288A04DB}" srcOrd="0" destOrd="0" presId="urn:microsoft.com/office/officeart/2005/8/layout/chevron1"/>
    <dgm:cxn modelId="{07C4383B-35DD-5144-BF8D-C766DECB9065}" type="presOf" srcId="{C587B749-D366-C741-82AD-80C14466CDBB}" destId="{FB369786-071D-284A-95F6-6B8E814990E5}" srcOrd="0" destOrd="0" presId="urn:microsoft.com/office/officeart/2005/8/layout/chevron1"/>
    <dgm:cxn modelId="{4F299369-BF82-2849-86B8-720E86CA6E3F}" srcId="{304E4922-694C-3243-825D-FCCB927973D8}" destId="{C587B749-D366-C741-82AD-80C14466CDBB}" srcOrd="3" destOrd="0" parTransId="{88C04867-CE01-6B4A-8908-DE3D55C82E6C}" sibTransId="{49F451B0-8A84-FC4B-946F-685EE2406D1E}"/>
    <dgm:cxn modelId="{C0CC04F8-2887-774C-80F4-38D32036D6F9}" srcId="{304E4922-694C-3243-825D-FCCB927973D8}" destId="{520DE83F-7C54-4646-8D05-CC42BB7422CD}" srcOrd="1" destOrd="0" parTransId="{2929BA62-E69D-0742-B2B2-0BC367976CBE}" sibTransId="{CE5E8B54-E8C0-B44E-A623-C726F1C5D0A3}"/>
    <dgm:cxn modelId="{6896E6AB-65C0-124D-BC27-C483147C62C2}" type="presOf" srcId="{DF403EDF-F0B4-3740-B1F3-C627C3BF0E41}" destId="{4356688F-5349-E14B-85CA-DB034435DFA8}" srcOrd="0" destOrd="0" presId="urn:microsoft.com/office/officeart/2005/8/layout/chevron1"/>
    <dgm:cxn modelId="{FBAF7347-20D8-7142-A62F-A3512504F4DE}" srcId="{304E4922-694C-3243-825D-FCCB927973D8}" destId="{FC8BA9CA-08A7-7B45-9B70-ECD74D4D6648}" srcOrd="2" destOrd="0" parTransId="{68B9EA76-7603-0A42-9FED-3864293E1C15}" sibTransId="{8283571A-9CF4-564C-929E-0D670BBEA9E1}"/>
    <dgm:cxn modelId="{C75192B6-F713-D144-83C6-8210B8955DC6}" type="presOf" srcId="{26EB22F7-E3BA-2245-ABFC-D91092E337D1}" destId="{E3DF206B-9788-174F-8710-AD75F0306C86}" srcOrd="0" destOrd="0" presId="urn:microsoft.com/office/officeart/2005/8/layout/chevron1"/>
    <dgm:cxn modelId="{0CD0C26A-A941-8B44-A228-AF2613C018F9}" type="presParOf" srcId="{85931302-7A80-A34C-BA22-F532288A04DB}" destId="{E3DF206B-9788-174F-8710-AD75F0306C86}" srcOrd="0" destOrd="0" presId="urn:microsoft.com/office/officeart/2005/8/layout/chevron1"/>
    <dgm:cxn modelId="{46F98523-0654-944B-ADEA-35776FC83ECB}" type="presParOf" srcId="{85931302-7A80-A34C-BA22-F532288A04DB}" destId="{CB7505D4-408A-4A4F-95C1-0816A5D05D75}" srcOrd="1" destOrd="0" presId="urn:microsoft.com/office/officeart/2005/8/layout/chevron1"/>
    <dgm:cxn modelId="{C752FA69-EEBB-3042-9202-10D253727913}" type="presParOf" srcId="{85931302-7A80-A34C-BA22-F532288A04DB}" destId="{2DC91685-E8B9-BB43-9DC6-EC96FFA88997}" srcOrd="2" destOrd="0" presId="urn:microsoft.com/office/officeart/2005/8/layout/chevron1"/>
    <dgm:cxn modelId="{6FC22B21-6815-7343-9ECC-5E4020E67006}" type="presParOf" srcId="{85931302-7A80-A34C-BA22-F532288A04DB}" destId="{72CE167A-C791-AF4A-8B13-B54578C73B12}" srcOrd="3" destOrd="0" presId="urn:microsoft.com/office/officeart/2005/8/layout/chevron1"/>
    <dgm:cxn modelId="{EA745968-6B08-C449-85CB-049305E1BE88}" type="presParOf" srcId="{85931302-7A80-A34C-BA22-F532288A04DB}" destId="{670C9060-8BCB-4A41-997B-9B581CE7604E}" srcOrd="4" destOrd="0" presId="urn:microsoft.com/office/officeart/2005/8/layout/chevron1"/>
    <dgm:cxn modelId="{414D9F6D-D0EE-C241-9E0B-0E9CE6796815}" type="presParOf" srcId="{85931302-7A80-A34C-BA22-F532288A04DB}" destId="{24C71BE1-BE9C-5B48-92DF-D785D10B5C29}" srcOrd="5" destOrd="0" presId="urn:microsoft.com/office/officeart/2005/8/layout/chevron1"/>
    <dgm:cxn modelId="{FC4E1D12-0B0F-A14B-8DA9-E23D4918B13A}" type="presParOf" srcId="{85931302-7A80-A34C-BA22-F532288A04DB}" destId="{FB369786-071D-284A-95F6-6B8E814990E5}" srcOrd="6" destOrd="0" presId="urn:microsoft.com/office/officeart/2005/8/layout/chevron1"/>
    <dgm:cxn modelId="{5FFE8DDF-6D3A-E34B-95F8-F1CE3A76DEFA}" type="presParOf" srcId="{85931302-7A80-A34C-BA22-F532288A04DB}" destId="{148DA764-411E-CF46-978D-F45CDEDDBA46}" srcOrd="7" destOrd="0" presId="urn:microsoft.com/office/officeart/2005/8/layout/chevron1"/>
    <dgm:cxn modelId="{31615C13-A4DD-CD4D-AE79-221EB1084AF8}" type="presParOf" srcId="{85931302-7A80-A34C-BA22-F532288A04DB}" destId="{4356688F-5349-E14B-85CA-DB034435DFA8}" srcOrd="8" destOrd="0" presId="urn:microsoft.com/office/officeart/2005/8/layout/chevron1"/>
    <dgm:cxn modelId="{9FFC4C57-594B-9140-BBD2-81B9D5F62B36}" type="presParOf" srcId="{85931302-7A80-A34C-BA22-F532288A04DB}" destId="{C3D19D81-0C46-6249-A74F-D2307585E83B}" srcOrd="9" destOrd="0" presId="urn:microsoft.com/office/officeart/2005/8/layout/chevron1"/>
    <dgm:cxn modelId="{32D8F4A7-672D-FC41-83B8-37B847E6A95D}" type="presParOf" srcId="{85931302-7A80-A34C-BA22-F532288A04DB}" destId="{A7237F75-A813-1B40-B56F-167391B5EE0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4E4922-694C-3243-825D-FCCB927973D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6EB22F7-E3BA-2245-ABFC-D91092E337D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背景</a:t>
          </a:r>
          <a:endParaRPr lang="ja-JP" altLang="en-US" dirty="0"/>
        </a:p>
      </dgm:t>
    </dgm:pt>
    <dgm:pt modelId="{32CB722E-2C38-834F-AEEF-BBEBCE9069C5}" type="par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E3ECE1A3-BC54-5F41-A283-AE6C492127C7}" type="sib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520DE83F-7C54-4646-8D05-CC42BB7422CD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目的</a:t>
          </a:r>
          <a:endParaRPr lang="ja-JP" altLang="en-US" dirty="0"/>
        </a:p>
      </dgm:t>
    </dgm:pt>
    <dgm:pt modelId="{2929BA62-E69D-0742-B2B2-0BC367976CBE}" type="par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CE5E8B54-E8C0-B44E-A623-C726F1C5D0A3}" type="sib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FC8BA9CA-08A7-7B45-9B70-ECD74D4D6648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関連研究</a:t>
          </a:r>
          <a:endParaRPr lang="ja-JP" altLang="en-US" dirty="0"/>
        </a:p>
      </dgm:t>
    </dgm:pt>
    <dgm:pt modelId="{68B9EA76-7603-0A42-9FED-3864293E1C15}" type="par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8283571A-9CF4-564C-929E-0D670BBEA9E1}" type="sib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C587B749-D366-C741-82AD-80C14466CDBB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結果</a:t>
          </a:r>
          <a:endParaRPr lang="ja-JP" altLang="en-US" dirty="0"/>
        </a:p>
      </dgm:t>
    </dgm:pt>
    <dgm:pt modelId="{88C04867-CE01-6B4A-8908-DE3D55C82E6C}" type="par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49F451B0-8A84-FC4B-946F-685EE2406D1E}" type="sib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DF403EDF-F0B4-3740-B1F3-C627C3BF0E4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4F81BD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まとめ</a:t>
          </a:r>
          <a:endParaRPr lang="ja-JP" altLang="en-US" dirty="0"/>
        </a:p>
      </dgm:t>
    </dgm:pt>
    <dgm:pt modelId="{08243588-ED8B-2548-A2B3-C1248C89E71A}" type="par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E493B23F-4BD5-3E45-B5AA-8ACB0CB4835C}" type="sib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0EC83A94-A51A-174E-947E-A83AEC4676C4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参考文献</a:t>
          </a:r>
          <a:endParaRPr lang="ja-JP" altLang="en-US" dirty="0"/>
        </a:p>
      </dgm:t>
    </dgm:pt>
    <dgm:pt modelId="{478F0EA0-9930-BC44-A1DB-46BB67EE0E3D}" type="par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D0444277-ECF8-DF49-AC8C-7DEA8730DF25}" type="sib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85931302-7A80-A34C-BA22-F532288A04DB}" type="pres">
      <dgm:prSet presAssocID="{304E4922-694C-3243-825D-FCCB927973D8}" presName="Name0" presStyleCnt="0">
        <dgm:presLayoutVars>
          <dgm:dir/>
          <dgm:animLvl val="lvl"/>
          <dgm:resizeHandles val="exact"/>
        </dgm:presLayoutVars>
      </dgm:prSet>
      <dgm:spPr/>
    </dgm:pt>
    <dgm:pt modelId="{E3DF206B-9788-174F-8710-AD75F0306C86}" type="pres">
      <dgm:prSet presAssocID="{26EB22F7-E3BA-2245-ABFC-D91092E337D1}" presName="parTxOnly" presStyleLbl="node1" presStyleIdx="0" presStyleCnt="6" custLinFactX="-20854" custLinFactY="-100000" custLinFactNeighborX="-100000" custLinFactNeighborY="-1698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B7505D4-408A-4A4F-95C1-0816A5D05D75}" type="pres">
      <dgm:prSet presAssocID="{E3ECE1A3-BC54-5F41-A283-AE6C492127C7}" presName="parTxOnlySpace" presStyleCnt="0"/>
      <dgm:spPr/>
    </dgm:pt>
    <dgm:pt modelId="{2DC91685-E8B9-BB43-9DC6-EC96FFA88997}" type="pres">
      <dgm:prSet presAssocID="{520DE83F-7C54-4646-8D05-CC42BB7422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CE167A-C791-AF4A-8B13-B54578C73B12}" type="pres">
      <dgm:prSet presAssocID="{CE5E8B54-E8C0-B44E-A623-C726F1C5D0A3}" presName="parTxOnlySpace" presStyleCnt="0"/>
      <dgm:spPr/>
    </dgm:pt>
    <dgm:pt modelId="{670C9060-8BCB-4A41-997B-9B581CE7604E}" type="pres">
      <dgm:prSet presAssocID="{FC8BA9CA-08A7-7B45-9B70-ECD74D4D664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C71BE1-BE9C-5B48-92DF-D785D10B5C29}" type="pres">
      <dgm:prSet presAssocID="{8283571A-9CF4-564C-929E-0D670BBEA9E1}" presName="parTxOnlySpace" presStyleCnt="0"/>
      <dgm:spPr/>
    </dgm:pt>
    <dgm:pt modelId="{FB369786-071D-284A-95F6-6B8E814990E5}" type="pres">
      <dgm:prSet presAssocID="{C587B749-D366-C741-82AD-80C14466CDB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8DA764-411E-CF46-978D-F45CDEDDBA46}" type="pres">
      <dgm:prSet presAssocID="{49F451B0-8A84-FC4B-946F-685EE2406D1E}" presName="parTxOnlySpace" presStyleCnt="0"/>
      <dgm:spPr/>
    </dgm:pt>
    <dgm:pt modelId="{4356688F-5349-E14B-85CA-DB034435DFA8}" type="pres">
      <dgm:prSet presAssocID="{DF403EDF-F0B4-3740-B1F3-C627C3BF0E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D19D81-0C46-6249-A74F-D2307585E83B}" type="pres">
      <dgm:prSet presAssocID="{E493B23F-4BD5-3E45-B5AA-8ACB0CB4835C}" presName="parTxOnlySpace" presStyleCnt="0"/>
      <dgm:spPr/>
    </dgm:pt>
    <dgm:pt modelId="{A7237F75-A813-1B40-B56F-167391B5EE06}" type="pres">
      <dgm:prSet presAssocID="{0EC83A94-A51A-174E-947E-A83AEC4676C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22EB642-5C92-FF45-BD5D-24FD333BEEEC}" srcId="{304E4922-694C-3243-825D-FCCB927973D8}" destId="{DF403EDF-F0B4-3740-B1F3-C627C3BF0E41}" srcOrd="4" destOrd="0" parTransId="{08243588-ED8B-2548-A2B3-C1248C89E71A}" sibTransId="{E493B23F-4BD5-3E45-B5AA-8ACB0CB4835C}"/>
    <dgm:cxn modelId="{E426DE16-8C36-3C4C-A2FC-A8BFBDB22621}" type="presOf" srcId="{DF403EDF-F0B4-3740-B1F3-C627C3BF0E41}" destId="{4356688F-5349-E14B-85CA-DB034435DFA8}" srcOrd="0" destOrd="0" presId="urn:microsoft.com/office/officeart/2005/8/layout/chevron1"/>
    <dgm:cxn modelId="{47A6AAAE-7F4A-1747-8B05-B758BB476274}" srcId="{304E4922-694C-3243-825D-FCCB927973D8}" destId="{0EC83A94-A51A-174E-947E-A83AEC4676C4}" srcOrd="5" destOrd="0" parTransId="{478F0EA0-9930-BC44-A1DB-46BB67EE0E3D}" sibTransId="{D0444277-ECF8-DF49-AC8C-7DEA8730DF25}"/>
    <dgm:cxn modelId="{FA1D0FD4-0658-5A4D-B1E9-8B0D0A3D8CD9}" type="presOf" srcId="{FC8BA9CA-08A7-7B45-9B70-ECD74D4D6648}" destId="{670C9060-8BCB-4A41-997B-9B581CE7604E}" srcOrd="0" destOrd="0" presId="urn:microsoft.com/office/officeart/2005/8/layout/chevron1"/>
    <dgm:cxn modelId="{B43AD414-26EB-484E-84D0-A5853BD93BBD}" type="presOf" srcId="{C587B749-D366-C741-82AD-80C14466CDBB}" destId="{FB369786-071D-284A-95F6-6B8E814990E5}" srcOrd="0" destOrd="0" presId="urn:microsoft.com/office/officeart/2005/8/layout/chevron1"/>
    <dgm:cxn modelId="{A8180522-771B-3246-9F2A-4B5E0DC5EC4F}" srcId="{304E4922-694C-3243-825D-FCCB927973D8}" destId="{26EB22F7-E3BA-2245-ABFC-D91092E337D1}" srcOrd="0" destOrd="0" parTransId="{32CB722E-2C38-834F-AEEF-BBEBCE9069C5}" sibTransId="{E3ECE1A3-BC54-5F41-A283-AE6C492127C7}"/>
    <dgm:cxn modelId="{6E66D846-F42D-A24A-8D61-08D51AB5E6DF}" type="presOf" srcId="{520DE83F-7C54-4646-8D05-CC42BB7422CD}" destId="{2DC91685-E8B9-BB43-9DC6-EC96FFA88997}" srcOrd="0" destOrd="0" presId="urn:microsoft.com/office/officeart/2005/8/layout/chevron1"/>
    <dgm:cxn modelId="{4F299369-BF82-2849-86B8-720E86CA6E3F}" srcId="{304E4922-694C-3243-825D-FCCB927973D8}" destId="{C587B749-D366-C741-82AD-80C14466CDBB}" srcOrd="3" destOrd="0" parTransId="{88C04867-CE01-6B4A-8908-DE3D55C82E6C}" sibTransId="{49F451B0-8A84-FC4B-946F-685EE2406D1E}"/>
    <dgm:cxn modelId="{F34DAC23-39A2-9F48-9D9C-AB683369B423}" type="presOf" srcId="{0EC83A94-A51A-174E-947E-A83AEC4676C4}" destId="{A7237F75-A813-1B40-B56F-167391B5EE06}" srcOrd="0" destOrd="0" presId="urn:microsoft.com/office/officeart/2005/8/layout/chevron1"/>
    <dgm:cxn modelId="{C0CC04F8-2887-774C-80F4-38D32036D6F9}" srcId="{304E4922-694C-3243-825D-FCCB927973D8}" destId="{520DE83F-7C54-4646-8D05-CC42BB7422CD}" srcOrd="1" destOrd="0" parTransId="{2929BA62-E69D-0742-B2B2-0BC367976CBE}" sibTransId="{CE5E8B54-E8C0-B44E-A623-C726F1C5D0A3}"/>
    <dgm:cxn modelId="{536DA6FD-558F-234D-BBDA-B86AF2A08554}" type="presOf" srcId="{304E4922-694C-3243-825D-FCCB927973D8}" destId="{85931302-7A80-A34C-BA22-F532288A04DB}" srcOrd="0" destOrd="0" presId="urn:microsoft.com/office/officeart/2005/8/layout/chevron1"/>
    <dgm:cxn modelId="{FBAF7347-20D8-7142-A62F-A3512504F4DE}" srcId="{304E4922-694C-3243-825D-FCCB927973D8}" destId="{FC8BA9CA-08A7-7B45-9B70-ECD74D4D6648}" srcOrd="2" destOrd="0" parTransId="{68B9EA76-7603-0A42-9FED-3864293E1C15}" sibTransId="{8283571A-9CF4-564C-929E-0D670BBEA9E1}"/>
    <dgm:cxn modelId="{B25ED50B-80B7-E04F-A533-C1CDFF505051}" type="presOf" srcId="{26EB22F7-E3BA-2245-ABFC-D91092E337D1}" destId="{E3DF206B-9788-174F-8710-AD75F0306C86}" srcOrd="0" destOrd="0" presId="urn:microsoft.com/office/officeart/2005/8/layout/chevron1"/>
    <dgm:cxn modelId="{6FA1F9B0-90E6-1444-B3F2-467B4E55FF5C}" type="presParOf" srcId="{85931302-7A80-A34C-BA22-F532288A04DB}" destId="{E3DF206B-9788-174F-8710-AD75F0306C86}" srcOrd="0" destOrd="0" presId="urn:microsoft.com/office/officeart/2005/8/layout/chevron1"/>
    <dgm:cxn modelId="{B977555B-C6AD-1043-B67A-6BCF8AD9CC37}" type="presParOf" srcId="{85931302-7A80-A34C-BA22-F532288A04DB}" destId="{CB7505D4-408A-4A4F-95C1-0816A5D05D75}" srcOrd="1" destOrd="0" presId="urn:microsoft.com/office/officeart/2005/8/layout/chevron1"/>
    <dgm:cxn modelId="{A5E1F17C-5B3D-0445-AC2D-310B67A69003}" type="presParOf" srcId="{85931302-7A80-A34C-BA22-F532288A04DB}" destId="{2DC91685-E8B9-BB43-9DC6-EC96FFA88997}" srcOrd="2" destOrd="0" presId="urn:microsoft.com/office/officeart/2005/8/layout/chevron1"/>
    <dgm:cxn modelId="{F695F121-2E34-6945-BF17-8BC6B51FCCC0}" type="presParOf" srcId="{85931302-7A80-A34C-BA22-F532288A04DB}" destId="{72CE167A-C791-AF4A-8B13-B54578C73B12}" srcOrd="3" destOrd="0" presId="urn:microsoft.com/office/officeart/2005/8/layout/chevron1"/>
    <dgm:cxn modelId="{0F2E4637-96F1-654F-BC33-1DD406C19EBE}" type="presParOf" srcId="{85931302-7A80-A34C-BA22-F532288A04DB}" destId="{670C9060-8BCB-4A41-997B-9B581CE7604E}" srcOrd="4" destOrd="0" presId="urn:microsoft.com/office/officeart/2005/8/layout/chevron1"/>
    <dgm:cxn modelId="{3516C35B-9993-A343-B6E6-D6D3BC5E526C}" type="presParOf" srcId="{85931302-7A80-A34C-BA22-F532288A04DB}" destId="{24C71BE1-BE9C-5B48-92DF-D785D10B5C29}" srcOrd="5" destOrd="0" presId="urn:microsoft.com/office/officeart/2005/8/layout/chevron1"/>
    <dgm:cxn modelId="{FE3EAF7E-52A1-F145-B3FD-2CC84F570722}" type="presParOf" srcId="{85931302-7A80-A34C-BA22-F532288A04DB}" destId="{FB369786-071D-284A-95F6-6B8E814990E5}" srcOrd="6" destOrd="0" presId="urn:microsoft.com/office/officeart/2005/8/layout/chevron1"/>
    <dgm:cxn modelId="{346CAB03-AB46-5041-8BB5-C69888EFD4D0}" type="presParOf" srcId="{85931302-7A80-A34C-BA22-F532288A04DB}" destId="{148DA764-411E-CF46-978D-F45CDEDDBA46}" srcOrd="7" destOrd="0" presId="urn:microsoft.com/office/officeart/2005/8/layout/chevron1"/>
    <dgm:cxn modelId="{F8F886A5-0B85-C64A-B7EB-3DD3A7192433}" type="presParOf" srcId="{85931302-7A80-A34C-BA22-F532288A04DB}" destId="{4356688F-5349-E14B-85CA-DB034435DFA8}" srcOrd="8" destOrd="0" presId="urn:microsoft.com/office/officeart/2005/8/layout/chevron1"/>
    <dgm:cxn modelId="{B80ED50F-DCC7-1C4C-B697-65BB65082D33}" type="presParOf" srcId="{85931302-7A80-A34C-BA22-F532288A04DB}" destId="{C3D19D81-0C46-6249-A74F-D2307585E83B}" srcOrd="9" destOrd="0" presId="urn:microsoft.com/office/officeart/2005/8/layout/chevron1"/>
    <dgm:cxn modelId="{BED2FBAA-BD6B-FD43-8DFE-7660B2B4391E}" type="presParOf" srcId="{85931302-7A80-A34C-BA22-F532288A04DB}" destId="{A7237F75-A813-1B40-B56F-167391B5EE0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4E4922-694C-3243-825D-FCCB927973D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6EB22F7-E3BA-2245-ABFC-D91092E337D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背景</a:t>
          </a:r>
          <a:endParaRPr lang="ja-JP" altLang="en-US" dirty="0"/>
        </a:p>
      </dgm:t>
    </dgm:pt>
    <dgm:pt modelId="{32CB722E-2C38-834F-AEEF-BBEBCE9069C5}" type="par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E3ECE1A3-BC54-5F41-A283-AE6C492127C7}" type="sib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520DE83F-7C54-4646-8D05-CC42BB7422CD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目的</a:t>
          </a:r>
          <a:endParaRPr lang="ja-JP" altLang="en-US" dirty="0"/>
        </a:p>
      </dgm:t>
    </dgm:pt>
    <dgm:pt modelId="{2929BA62-E69D-0742-B2B2-0BC367976CBE}" type="par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CE5E8B54-E8C0-B44E-A623-C726F1C5D0A3}" type="sib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FC8BA9CA-08A7-7B45-9B70-ECD74D4D6648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関連研究</a:t>
          </a:r>
          <a:endParaRPr lang="ja-JP" altLang="en-US" dirty="0"/>
        </a:p>
      </dgm:t>
    </dgm:pt>
    <dgm:pt modelId="{68B9EA76-7603-0A42-9FED-3864293E1C15}" type="par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8283571A-9CF4-564C-929E-0D670BBEA9E1}" type="sib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C587B749-D366-C741-82AD-80C14466CDBB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結果</a:t>
          </a:r>
          <a:endParaRPr lang="ja-JP" altLang="en-US" dirty="0"/>
        </a:p>
      </dgm:t>
    </dgm:pt>
    <dgm:pt modelId="{88C04867-CE01-6B4A-8908-DE3D55C82E6C}" type="par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49F451B0-8A84-FC4B-946F-685EE2406D1E}" type="sib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DF403EDF-F0B4-3740-B1F3-C627C3BF0E4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まとめ</a:t>
          </a:r>
          <a:endParaRPr lang="ja-JP" altLang="en-US" dirty="0"/>
        </a:p>
      </dgm:t>
    </dgm:pt>
    <dgm:pt modelId="{08243588-ED8B-2548-A2B3-C1248C89E71A}" type="par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E493B23F-4BD5-3E45-B5AA-8ACB0CB4835C}" type="sib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0EC83A94-A51A-174E-947E-A83AEC4676C4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4F81BD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参考文献</a:t>
          </a:r>
          <a:endParaRPr lang="ja-JP" altLang="en-US" dirty="0"/>
        </a:p>
      </dgm:t>
    </dgm:pt>
    <dgm:pt modelId="{478F0EA0-9930-BC44-A1DB-46BB67EE0E3D}" type="par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D0444277-ECF8-DF49-AC8C-7DEA8730DF25}" type="sib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85931302-7A80-A34C-BA22-F532288A04DB}" type="pres">
      <dgm:prSet presAssocID="{304E4922-694C-3243-825D-FCCB927973D8}" presName="Name0" presStyleCnt="0">
        <dgm:presLayoutVars>
          <dgm:dir/>
          <dgm:animLvl val="lvl"/>
          <dgm:resizeHandles val="exact"/>
        </dgm:presLayoutVars>
      </dgm:prSet>
      <dgm:spPr/>
    </dgm:pt>
    <dgm:pt modelId="{E3DF206B-9788-174F-8710-AD75F0306C86}" type="pres">
      <dgm:prSet presAssocID="{26EB22F7-E3BA-2245-ABFC-D91092E337D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B7505D4-408A-4A4F-95C1-0816A5D05D75}" type="pres">
      <dgm:prSet presAssocID="{E3ECE1A3-BC54-5F41-A283-AE6C492127C7}" presName="parTxOnlySpace" presStyleCnt="0"/>
      <dgm:spPr/>
    </dgm:pt>
    <dgm:pt modelId="{2DC91685-E8B9-BB43-9DC6-EC96FFA88997}" type="pres">
      <dgm:prSet presAssocID="{520DE83F-7C54-4646-8D05-CC42BB7422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CE167A-C791-AF4A-8B13-B54578C73B12}" type="pres">
      <dgm:prSet presAssocID="{CE5E8B54-E8C0-B44E-A623-C726F1C5D0A3}" presName="parTxOnlySpace" presStyleCnt="0"/>
      <dgm:spPr/>
    </dgm:pt>
    <dgm:pt modelId="{670C9060-8BCB-4A41-997B-9B581CE7604E}" type="pres">
      <dgm:prSet presAssocID="{FC8BA9CA-08A7-7B45-9B70-ECD74D4D664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C71BE1-BE9C-5B48-92DF-D785D10B5C29}" type="pres">
      <dgm:prSet presAssocID="{8283571A-9CF4-564C-929E-0D670BBEA9E1}" presName="parTxOnlySpace" presStyleCnt="0"/>
      <dgm:spPr/>
    </dgm:pt>
    <dgm:pt modelId="{FB369786-071D-284A-95F6-6B8E814990E5}" type="pres">
      <dgm:prSet presAssocID="{C587B749-D366-C741-82AD-80C14466CDB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8DA764-411E-CF46-978D-F45CDEDDBA46}" type="pres">
      <dgm:prSet presAssocID="{49F451B0-8A84-FC4B-946F-685EE2406D1E}" presName="parTxOnlySpace" presStyleCnt="0"/>
      <dgm:spPr/>
    </dgm:pt>
    <dgm:pt modelId="{4356688F-5349-E14B-85CA-DB034435DFA8}" type="pres">
      <dgm:prSet presAssocID="{DF403EDF-F0B4-3740-B1F3-C627C3BF0E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D19D81-0C46-6249-A74F-D2307585E83B}" type="pres">
      <dgm:prSet presAssocID="{E493B23F-4BD5-3E45-B5AA-8ACB0CB4835C}" presName="parTxOnlySpace" presStyleCnt="0"/>
      <dgm:spPr/>
    </dgm:pt>
    <dgm:pt modelId="{A7237F75-A813-1B40-B56F-167391B5EE06}" type="pres">
      <dgm:prSet presAssocID="{0EC83A94-A51A-174E-947E-A83AEC4676C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077538AE-D95A-8746-9A0B-7868FA579A9C}" type="presOf" srcId="{C587B749-D366-C741-82AD-80C14466CDBB}" destId="{FB369786-071D-284A-95F6-6B8E814990E5}" srcOrd="0" destOrd="0" presId="urn:microsoft.com/office/officeart/2005/8/layout/chevron1"/>
    <dgm:cxn modelId="{9E04962C-74D7-7340-A230-380A8E278A79}" type="presOf" srcId="{FC8BA9CA-08A7-7B45-9B70-ECD74D4D6648}" destId="{670C9060-8BCB-4A41-997B-9B581CE7604E}" srcOrd="0" destOrd="0" presId="urn:microsoft.com/office/officeart/2005/8/layout/chevron1"/>
    <dgm:cxn modelId="{A22EB642-5C92-FF45-BD5D-24FD333BEEEC}" srcId="{304E4922-694C-3243-825D-FCCB927973D8}" destId="{DF403EDF-F0B4-3740-B1F3-C627C3BF0E41}" srcOrd="4" destOrd="0" parTransId="{08243588-ED8B-2548-A2B3-C1248C89E71A}" sibTransId="{E493B23F-4BD5-3E45-B5AA-8ACB0CB4835C}"/>
    <dgm:cxn modelId="{47A6AAAE-7F4A-1747-8B05-B758BB476274}" srcId="{304E4922-694C-3243-825D-FCCB927973D8}" destId="{0EC83A94-A51A-174E-947E-A83AEC4676C4}" srcOrd="5" destOrd="0" parTransId="{478F0EA0-9930-BC44-A1DB-46BB67EE0E3D}" sibTransId="{D0444277-ECF8-DF49-AC8C-7DEA8730DF25}"/>
    <dgm:cxn modelId="{A8180522-771B-3246-9F2A-4B5E0DC5EC4F}" srcId="{304E4922-694C-3243-825D-FCCB927973D8}" destId="{26EB22F7-E3BA-2245-ABFC-D91092E337D1}" srcOrd="0" destOrd="0" parTransId="{32CB722E-2C38-834F-AEEF-BBEBCE9069C5}" sibTransId="{E3ECE1A3-BC54-5F41-A283-AE6C492127C7}"/>
    <dgm:cxn modelId="{1CEB4D16-44FF-9E4B-8595-52DAFF6B00D8}" type="presOf" srcId="{520DE83F-7C54-4646-8D05-CC42BB7422CD}" destId="{2DC91685-E8B9-BB43-9DC6-EC96FFA88997}" srcOrd="0" destOrd="0" presId="urn:microsoft.com/office/officeart/2005/8/layout/chevron1"/>
    <dgm:cxn modelId="{A03E650D-19C0-3540-A825-13CA65A2A7CC}" type="presOf" srcId="{26EB22F7-E3BA-2245-ABFC-D91092E337D1}" destId="{E3DF206B-9788-174F-8710-AD75F0306C86}" srcOrd="0" destOrd="0" presId="urn:microsoft.com/office/officeart/2005/8/layout/chevron1"/>
    <dgm:cxn modelId="{35CE003A-7B23-3F4E-849C-DC65D273FEA8}" type="presOf" srcId="{0EC83A94-A51A-174E-947E-A83AEC4676C4}" destId="{A7237F75-A813-1B40-B56F-167391B5EE06}" srcOrd="0" destOrd="0" presId="urn:microsoft.com/office/officeart/2005/8/layout/chevron1"/>
    <dgm:cxn modelId="{FF9BCF8E-98C3-B142-9B13-27A6118CF255}" type="presOf" srcId="{DF403EDF-F0B4-3740-B1F3-C627C3BF0E41}" destId="{4356688F-5349-E14B-85CA-DB034435DFA8}" srcOrd="0" destOrd="0" presId="urn:microsoft.com/office/officeart/2005/8/layout/chevron1"/>
    <dgm:cxn modelId="{4F299369-BF82-2849-86B8-720E86CA6E3F}" srcId="{304E4922-694C-3243-825D-FCCB927973D8}" destId="{C587B749-D366-C741-82AD-80C14466CDBB}" srcOrd="3" destOrd="0" parTransId="{88C04867-CE01-6B4A-8908-DE3D55C82E6C}" sibTransId="{49F451B0-8A84-FC4B-946F-685EE2406D1E}"/>
    <dgm:cxn modelId="{C0CC04F8-2887-774C-80F4-38D32036D6F9}" srcId="{304E4922-694C-3243-825D-FCCB927973D8}" destId="{520DE83F-7C54-4646-8D05-CC42BB7422CD}" srcOrd="1" destOrd="0" parTransId="{2929BA62-E69D-0742-B2B2-0BC367976CBE}" sibTransId="{CE5E8B54-E8C0-B44E-A623-C726F1C5D0A3}"/>
    <dgm:cxn modelId="{9050AC8A-4236-E743-BC16-6A7E16CFEF59}" type="presOf" srcId="{304E4922-694C-3243-825D-FCCB927973D8}" destId="{85931302-7A80-A34C-BA22-F532288A04DB}" srcOrd="0" destOrd="0" presId="urn:microsoft.com/office/officeart/2005/8/layout/chevron1"/>
    <dgm:cxn modelId="{FBAF7347-20D8-7142-A62F-A3512504F4DE}" srcId="{304E4922-694C-3243-825D-FCCB927973D8}" destId="{FC8BA9CA-08A7-7B45-9B70-ECD74D4D6648}" srcOrd="2" destOrd="0" parTransId="{68B9EA76-7603-0A42-9FED-3864293E1C15}" sibTransId="{8283571A-9CF4-564C-929E-0D670BBEA9E1}"/>
    <dgm:cxn modelId="{C3ADA310-4B7A-E84B-A858-6E2394C8EFBA}" type="presParOf" srcId="{85931302-7A80-A34C-BA22-F532288A04DB}" destId="{E3DF206B-9788-174F-8710-AD75F0306C86}" srcOrd="0" destOrd="0" presId="urn:microsoft.com/office/officeart/2005/8/layout/chevron1"/>
    <dgm:cxn modelId="{5F85F8AA-4643-7A48-B941-EC5B87908690}" type="presParOf" srcId="{85931302-7A80-A34C-BA22-F532288A04DB}" destId="{CB7505D4-408A-4A4F-95C1-0816A5D05D75}" srcOrd="1" destOrd="0" presId="urn:microsoft.com/office/officeart/2005/8/layout/chevron1"/>
    <dgm:cxn modelId="{E2E1308B-2AB8-844A-93E9-C49FF4C2CC6D}" type="presParOf" srcId="{85931302-7A80-A34C-BA22-F532288A04DB}" destId="{2DC91685-E8B9-BB43-9DC6-EC96FFA88997}" srcOrd="2" destOrd="0" presId="urn:microsoft.com/office/officeart/2005/8/layout/chevron1"/>
    <dgm:cxn modelId="{A9A2584A-06A0-0348-9A5F-347D51AD0C6F}" type="presParOf" srcId="{85931302-7A80-A34C-BA22-F532288A04DB}" destId="{72CE167A-C791-AF4A-8B13-B54578C73B12}" srcOrd="3" destOrd="0" presId="urn:microsoft.com/office/officeart/2005/8/layout/chevron1"/>
    <dgm:cxn modelId="{0E05C0E3-0D98-E348-A45C-D8A649115F85}" type="presParOf" srcId="{85931302-7A80-A34C-BA22-F532288A04DB}" destId="{670C9060-8BCB-4A41-997B-9B581CE7604E}" srcOrd="4" destOrd="0" presId="urn:microsoft.com/office/officeart/2005/8/layout/chevron1"/>
    <dgm:cxn modelId="{EE3FF43B-33A5-B746-9F5E-F94EFAF9C973}" type="presParOf" srcId="{85931302-7A80-A34C-BA22-F532288A04DB}" destId="{24C71BE1-BE9C-5B48-92DF-D785D10B5C29}" srcOrd="5" destOrd="0" presId="urn:microsoft.com/office/officeart/2005/8/layout/chevron1"/>
    <dgm:cxn modelId="{05DB3BBC-F5FA-E443-88FA-6C8EFE8B4A84}" type="presParOf" srcId="{85931302-7A80-A34C-BA22-F532288A04DB}" destId="{FB369786-071D-284A-95F6-6B8E814990E5}" srcOrd="6" destOrd="0" presId="urn:microsoft.com/office/officeart/2005/8/layout/chevron1"/>
    <dgm:cxn modelId="{CE8181EB-30F2-B644-8D41-1772EEF66829}" type="presParOf" srcId="{85931302-7A80-A34C-BA22-F532288A04DB}" destId="{148DA764-411E-CF46-978D-F45CDEDDBA46}" srcOrd="7" destOrd="0" presId="urn:microsoft.com/office/officeart/2005/8/layout/chevron1"/>
    <dgm:cxn modelId="{8C2A6D48-AF7B-754A-A05A-EE9C81AE27FE}" type="presParOf" srcId="{85931302-7A80-A34C-BA22-F532288A04DB}" destId="{4356688F-5349-E14B-85CA-DB034435DFA8}" srcOrd="8" destOrd="0" presId="urn:microsoft.com/office/officeart/2005/8/layout/chevron1"/>
    <dgm:cxn modelId="{0BD5B9A5-798C-924F-9035-A11303E11A62}" type="presParOf" srcId="{85931302-7A80-A34C-BA22-F532288A04DB}" destId="{C3D19D81-0C46-6249-A74F-D2307585E83B}" srcOrd="9" destOrd="0" presId="urn:microsoft.com/office/officeart/2005/8/layout/chevron1"/>
    <dgm:cxn modelId="{9EA096F9-3693-5D43-BA67-1D365A4E51AE}" type="presParOf" srcId="{85931302-7A80-A34C-BA22-F532288A04DB}" destId="{A7237F75-A813-1B40-B56F-167391B5EE0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4E4922-694C-3243-825D-FCCB927973D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6EB22F7-E3BA-2245-ABFC-D91092E337D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背景</a:t>
          </a:r>
          <a:endParaRPr lang="ja-JP" altLang="en-US" dirty="0"/>
        </a:p>
      </dgm:t>
    </dgm:pt>
    <dgm:pt modelId="{32CB722E-2C38-834F-AEEF-BBEBCE9069C5}" type="par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E3ECE1A3-BC54-5F41-A283-AE6C492127C7}" type="sib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520DE83F-7C54-4646-8D05-CC42BB7422CD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目的</a:t>
          </a:r>
          <a:endParaRPr lang="ja-JP" altLang="en-US" dirty="0"/>
        </a:p>
      </dgm:t>
    </dgm:pt>
    <dgm:pt modelId="{2929BA62-E69D-0742-B2B2-0BC367976CBE}" type="par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CE5E8B54-E8C0-B44E-A623-C726F1C5D0A3}" type="sib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FC8BA9CA-08A7-7B45-9B70-ECD74D4D6648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関連研究</a:t>
          </a:r>
          <a:endParaRPr lang="ja-JP" altLang="en-US" dirty="0"/>
        </a:p>
      </dgm:t>
    </dgm:pt>
    <dgm:pt modelId="{68B9EA76-7603-0A42-9FED-3864293E1C15}" type="par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8283571A-9CF4-564C-929E-0D670BBEA9E1}" type="sib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C587B749-D366-C741-82AD-80C14466CDBB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結果</a:t>
          </a:r>
          <a:endParaRPr lang="ja-JP" altLang="en-US" dirty="0"/>
        </a:p>
      </dgm:t>
    </dgm:pt>
    <dgm:pt modelId="{88C04867-CE01-6B4A-8908-DE3D55C82E6C}" type="par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49F451B0-8A84-FC4B-946F-685EE2406D1E}" type="sib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DF403EDF-F0B4-3740-B1F3-C627C3BF0E4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まとめ</a:t>
          </a:r>
          <a:endParaRPr lang="ja-JP" altLang="en-US" dirty="0"/>
        </a:p>
      </dgm:t>
    </dgm:pt>
    <dgm:pt modelId="{08243588-ED8B-2548-A2B3-C1248C89E71A}" type="par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E493B23F-4BD5-3E45-B5AA-8ACB0CB4835C}" type="sib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0EC83A94-A51A-174E-947E-A83AEC4676C4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参考文献</a:t>
          </a:r>
          <a:endParaRPr lang="ja-JP" altLang="en-US" dirty="0"/>
        </a:p>
      </dgm:t>
    </dgm:pt>
    <dgm:pt modelId="{478F0EA0-9930-BC44-A1DB-46BB67EE0E3D}" type="par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D0444277-ECF8-DF49-AC8C-7DEA8730DF25}" type="sib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85931302-7A80-A34C-BA22-F532288A04DB}" type="pres">
      <dgm:prSet presAssocID="{304E4922-694C-3243-825D-FCCB927973D8}" presName="Name0" presStyleCnt="0">
        <dgm:presLayoutVars>
          <dgm:dir/>
          <dgm:animLvl val="lvl"/>
          <dgm:resizeHandles val="exact"/>
        </dgm:presLayoutVars>
      </dgm:prSet>
      <dgm:spPr/>
    </dgm:pt>
    <dgm:pt modelId="{E3DF206B-9788-174F-8710-AD75F0306C86}" type="pres">
      <dgm:prSet presAssocID="{26EB22F7-E3BA-2245-ABFC-D91092E337D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B7505D4-408A-4A4F-95C1-0816A5D05D75}" type="pres">
      <dgm:prSet presAssocID="{E3ECE1A3-BC54-5F41-A283-AE6C492127C7}" presName="parTxOnlySpace" presStyleCnt="0"/>
      <dgm:spPr/>
    </dgm:pt>
    <dgm:pt modelId="{2DC91685-E8B9-BB43-9DC6-EC96FFA88997}" type="pres">
      <dgm:prSet presAssocID="{520DE83F-7C54-4646-8D05-CC42BB7422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CE167A-C791-AF4A-8B13-B54578C73B12}" type="pres">
      <dgm:prSet presAssocID="{CE5E8B54-E8C0-B44E-A623-C726F1C5D0A3}" presName="parTxOnlySpace" presStyleCnt="0"/>
      <dgm:spPr/>
    </dgm:pt>
    <dgm:pt modelId="{670C9060-8BCB-4A41-997B-9B581CE7604E}" type="pres">
      <dgm:prSet presAssocID="{FC8BA9CA-08A7-7B45-9B70-ECD74D4D664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C71BE1-BE9C-5B48-92DF-D785D10B5C29}" type="pres">
      <dgm:prSet presAssocID="{8283571A-9CF4-564C-929E-0D670BBEA9E1}" presName="parTxOnlySpace" presStyleCnt="0"/>
      <dgm:spPr/>
    </dgm:pt>
    <dgm:pt modelId="{FB369786-071D-284A-95F6-6B8E814990E5}" type="pres">
      <dgm:prSet presAssocID="{C587B749-D366-C741-82AD-80C14466CDB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8DA764-411E-CF46-978D-F45CDEDDBA46}" type="pres">
      <dgm:prSet presAssocID="{49F451B0-8A84-FC4B-946F-685EE2406D1E}" presName="parTxOnlySpace" presStyleCnt="0"/>
      <dgm:spPr/>
    </dgm:pt>
    <dgm:pt modelId="{4356688F-5349-E14B-85CA-DB034435DFA8}" type="pres">
      <dgm:prSet presAssocID="{DF403EDF-F0B4-3740-B1F3-C627C3BF0E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D19D81-0C46-6249-A74F-D2307585E83B}" type="pres">
      <dgm:prSet presAssocID="{E493B23F-4BD5-3E45-B5AA-8ACB0CB4835C}" presName="parTxOnlySpace" presStyleCnt="0"/>
      <dgm:spPr/>
    </dgm:pt>
    <dgm:pt modelId="{A7237F75-A813-1B40-B56F-167391B5EE06}" type="pres">
      <dgm:prSet presAssocID="{0EC83A94-A51A-174E-947E-A83AEC4676C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F299369-BF82-2849-86B8-720E86CA6E3F}" srcId="{304E4922-694C-3243-825D-FCCB927973D8}" destId="{C587B749-D366-C741-82AD-80C14466CDBB}" srcOrd="3" destOrd="0" parTransId="{88C04867-CE01-6B4A-8908-DE3D55C82E6C}" sibTransId="{49F451B0-8A84-FC4B-946F-685EE2406D1E}"/>
    <dgm:cxn modelId="{FA00B23A-32DE-E745-843C-7972357D4C87}" type="presOf" srcId="{304E4922-694C-3243-825D-FCCB927973D8}" destId="{85931302-7A80-A34C-BA22-F532288A04DB}" srcOrd="0" destOrd="0" presId="urn:microsoft.com/office/officeart/2005/8/layout/chevron1"/>
    <dgm:cxn modelId="{44082BBF-0315-0544-870D-7F7A047369FC}" type="presOf" srcId="{C587B749-D366-C741-82AD-80C14466CDBB}" destId="{FB369786-071D-284A-95F6-6B8E814990E5}" srcOrd="0" destOrd="0" presId="urn:microsoft.com/office/officeart/2005/8/layout/chevron1"/>
    <dgm:cxn modelId="{A22EB642-5C92-FF45-BD5D-24FD333BEEEC}" srcId="{304E4922-694C-3243-825D-FCCB927973D8}" destId="{DF403EDF-F0B4-3740-B1F3-C627C3BF0E41}" srcOrd="4" destOrd="0" parTransId="{08243588-ED8B-2548-A2B3-C1248C89E71A}" sibTransId="{E493B23F-4BD5-3E45-B5AA-8ACB0CB4835C}"/>
    <dgm:cxn modelId="{47A6AAAE-7F4A-1747-8B05-B758BB476274}" srcId="{304E4922-694C-3243-825D-FCCB927973D8}" destId="{0EC83A94-A51A-174E-947E-A83AEC4676C4}" srcOrd="5" destOrd="0" parTransId="{478F0EA0-9930-BC44-A1DB-46BB67EE0E3D}" sibTransId="{D0444277-ECF8-DF49-AC8C-7DEA8730DF25}"/>
    <dgm:cxn modelId="{276C437D-A854-DB46-9E03-10E4DD42631D}" type="presOf" srcId="{DF403EDF-F0B4-3740-B1F3-C627C3BF0E41}" destId="{4356688F-5349-E14B-85CA-DB034435DFA8}" srcOrd="0" destOrd="0" presId="urn:microsoft.com/office/officeart/2005/8/layout/chevron1"/>
    <dgm:cxn modelId="{A8180522-771B-3246-9F2A-4B5E0DC5EC4F}" srcId="{304E4922-694C-3243-825D-FCCB927973D8}" destId="{26EB22F7-E3BA-2245-ABFC-D91092E337D1}" srcOrd="0" destOrd="0" parTransId="{32CB722E-2C38-834F-AEEF-BBEBCE9069C5}" sibTransId="{E3ECE1A3-BC54-5F41-A283-AE6C492127C7}"/>
    <dgm:cxn modelId="{FBAF7347-20D8-7142-A62F-A3512504F4DE}" srcId="{304E4922-694C-3243-825D-FCCB927973D8}" destId="{FC8BA9CA-08A7-7B45-9B70-ECD74D4D6648}" srcOrd="2" destOrd="0" parTransId="{68B9EA76-7603-0A42-9FED-3864293E1C15}" sibTransId="{8283571A-9CF4-564C-929E-0D670BBEA9E1}"/>
    <dgm:cxn modelId="{C0CC04F8-2887-774C-80F4-38D32036D6F9}" srcId="{304E4922-694C-3243-825D-FCCB927973D8}" destId="{520DE83F-7C54-4646-8D05-CC42BB7422CD}" srcOrd="1" destOrd="0" parTransId="{2929BA62-E69D-0742-B2B2-0BC367976CBE}" sibTransId="{CE5E8B54-E8C0-B44E-A623-C726F1C5D0A3}"/>
    <dgm:cxn modelId="{35D617C5-953F-2F43-A4CB-FB96A99DBDFB}" type="presOf" srcId="{FC8BA9CA-08A7-7B45-9B70-ECD74D4D6648}" destId="{670C9060-8BCB-4A41-997B-9B581CE7604E}" srcOrd="0" destOrd="0" presId="urn:microsoft.com/office/officeart/2005/8/layout/chevron1"/>
    <dgm:cxn modelId="{F09CF293-EFD7-BB4F-BF1F-709B201A8AA3}" type="presOf" srcId="{520DE83F-7C54-4646-8D05-CC42BB7422CD}" destId="{2DC91685-E8B9-BB43-9DC6-EC96FFA88997}" srcOrd="0" destOrd="0" presId="urn:microsoft.com/office/officeart/2005/8/layout/chevron1"/>
    <dgm:cxn modelId="{DB89CF37-701C-F24B-A8E6-2A4DE975E268}" type="presOf" srcId="{26EB22F7-E3BA-2245-ABFC-D91092E337D1}" destId="{E3DF206B-9788-174F-8710-AD75F0306C86}" srcOrd="0" destOrd="0" presId="urn:microsoft.com/office/officeart/2005/8/layout/chevron1"/>
    <dgm:cxn modelId="{8324DEF0-D1DB-5A45-A7D9-C9F9A49F228D}" type="presOf" srcId="{0EC83A94-A51A-174E-947E-A83AEC4676C4}" destId="{A7237F75-A813-1B40-B56F-167391B5EE06}" srcOrd="0" destOrd="0" presId="urn:microsoft.com/office/officeart/2005/8/layout/chevron1"/>
    <dgm:cxn modelId="{473799DD-5BF2-3A4E-B350-DC0D679068AF}" type="presParOf" srcId="{85931302-7A80-A34C-BA22-F532288A04DB}" destId="{E3DF206B-9788-174F-8710-AD75F0306C86}" srcOrd="0" destOrd="0" presId="urn:microsoft.com/office/officeart/2005/8/layout/chevron1"/>
    <dgm:cxn modelId="{B4726159-7768-4B40-8058-1288A478F006}" type="presParOf" srcId="{85931302-7A80-A34C-BA22-F532288A04DB}" destId="{CB7505D4-408A-4A4F-95C1-0816A5D05D75}" srcOrd="1" destOrd="0" presId="urn:microsoft.com/office/officeart/2005/8/layout/chevron1"/>
    <dgm:cxn modelId="{BA71218D-E643-404A-983D-68CBA3F3EE85}" type="presParOf" srcId="{85931302-7A80-A34C-BA22-F532288A04DB}" destId="{2DC91685-E8B9-BB43-9DC6-EC96FFA88997}" srcOrd="2" destOrd="0" presId="urn:microsoft.com/office/officeart/2005/8/layout/chevron1"/>
    <dgm:cxn modelId="{45EA9D58-A99D-CC4D-A444-3457A3EDD2FE}" type="presParOf" srcId="{85931302-7A80-A34C-BA22-F532288A04DB}" destId="{72CE167A-C791-AF4A-8B13-B54578C73B12}" srcOrd="3" destOrd="0" presId="urn:microsoft.com/office/officeart/2005/8/layout/chevron1"/>
    <dgm:cxn modelId="{EA686A3E-D432-7242-B14A-460BE97CCFBB}" type="presParOf" srcId="{85931302-7A80-A34C-BA22-F532288A04DB}" destId="{670C9060-8BCB-4A41-997B-9B581CE7604E}" srcOrd="4" destOrd="0" presId="urn:microsoft.com/office/officeart/2005/8/layout/chevron1"/>
    <dgm:cxn modelId="{A5D43DA7-251F-F948-AF85-6EE4425020AA}" type="presParOf" srcId="{85931302-7A80-A34C-BA22-F532288A04DB}" destId="{24C71BE1-BE9C-5B48-92DF-D785D10B5C29}" srcOrd="5" destOrd="0" presId="urn:microsoft.com/office/officeart/2005/8/layout/chevron1"/>
    <dgm:cxn modelId="{C241323B-5BB8-6242-AD48-8A0D767EFFAC}" type="presParOf" srcId="{85931302-7A80-A34C-BA22-F532288A04DB}" destId="{FB369786-071D-284A-95F6-6B8E814990E5}" srcOrd="6" destOrd="0" presId="urn:microsoft.com/office/officeart/2005/8/layout/chevron1"/>
    <dgm:cxn modelId="{1F28F3C9-8681-2C4F-AF2C-23D03057C04F}" type="presParOf" srcId="{85931302-7A80-A34C-BA22-F532288A04DB}" destId="{148DA764-411E-CF46-978D-F45CDEDDBA46}" srcOrd="7" destOrd="0" presId="urn:microsoft.com/office/officeart/2005/8/layout/chevron1"/>
    <dgm:cxn modelId="{C525DEFE-5BA9-B44D-893C-945AB838A4EE}" type="presParOf" srcId="{85931302-7A80-A34C-BA22-F532288A04DB}" destId="{4356688F-5349-E14B-85CA-DB034435DFA8}" srcOrd="8" destOrd="0" presId="urn:microsoft.com/office/officeart/2005/8/layout/chevron1"/>
    <dgm:cxn modelId="{AC26C54C-A6CA-DC4A-8D04-42EB9658F697}" type="presParOf" srcId="{85931302-7A80-A34C-BA22-F532288A04DB}" destId="{C3D19D81-0C46-6249-A74F-D2307585E83B}" srcOrd="9" destOrd="0" presId="urn:microsoft.com/office/officeart/2005/8/layout/chevron1"/>
    <dgm:cxn modelId="{1B1549DB-8384-1C44-970D-45419A21106C}" type="presParOf" srcId="{85931302-7A80-A34C-BA22-F532288A04DB}" destId="{A7237F75-A813-1B40-B56F-167391B5EE0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04E4922-694C-3243-825D-FCCB927973D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6EB22F7-E3BA-2245-ABFC-D91092E337D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背景</a:t>
          </a:r>
          <a:endParaRPr lang="ja-JP" altLang="en-US" dirty="0"/>
        </a:p>
      </dgm:t>
    </dgm:pt>
    <dgm:pt modelId="{32CB722E-2C38-834F-AEEF-BBEBCE9069C5}" type="par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E3ECE1A3-BC54-5F41-A283-AE6C492127C7}" type="sib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520DE83F-7C54-4646-8D05-CC42BB7422CD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目的</a:t>
          </a:r>
          <a:endParaRPr lang="ja-JP" altLang="en-US" dirty="0"/>
        </a:p>
      </dgm:t>
    </dgm:pt>
    <dgm:pt modelId="{2929BA62-E69D-0742-B2B2-0BC367976CBE}" type="par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CE5E8B54-E8C0-B44E-A623-C726F1C5D0A3}" type="sib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FC8BA9CA-08A7-7B45-9B70-ECD74D4D6648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関連研究</a:t>
          </a:r>
          <a:endParaRPr lang="ja-JP" altLang="en-US" dirty="0"/>
        </a:p>
      </dgm:t>
    </dgm:pt>
    <dgm:pt modelId="{68B9EA76-7603-0A42-9FED-3864293E1C15}" type="par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8283571A-9CF4-564C-929E-0D670BBEA9E1}" type="sib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C587B749-D366-C741-82AD-80C14466CDBB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結果</a:t>
          </a:r>
          <a:endParaRPr lang="ja-JP" altLang="en-US" dirty="0"/>
        </a:p>
      </dgm:t>
    </dgm:pt>
    <dgm:pt modelId="{88C04867-CE01-6B4A-8908-DE3D55C82E6C}" type="par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49F451B0-8A84-FC4B-946F-685EE2406D1E}" type="sib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DF403EDF-F0B4-3740-B1F3-C627C3BF0E4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まとめ</a:t>
          </a:r>
          <a:endParaRPr lang="ja-JP" altLang="en-US" dirty="0"/>
        </a:p>
      </dgm:t>
    </dgm:pt>
    <dgm:pt modelId="{08243588-ED8B-2548-A2B3-C1248C89E71A}" type="par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E493B23F-4BD5-3E45-B5AA-8ACB0CB4835C}" type="sib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0EC83A94-A51A-174E-947E-A83AEC4676C4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参考文献</a:t>
          </a:r>
          <a:endParaRPr lang="ja-JP" altLang="en-US" dirty="0"/>
        </a:p>
      </dgm:t>
    </dgm:pt>
    <dgm:pt modelId="{478F0EA0-9930-BC44-A1DB-46BB67EE0E3D}" type="par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D0444277-ECF8-DF49-AC8C-7DEA8730DF25}" type="sib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85931302-7A80-A34C-BA22-F532288A04DB}" type="pres">
      <dgm:prSet presAssocID="{304E4922-694C-3243-825D-FCCB927973D8}" presName="Name0" presStyleCnt="0">
        <dgm:presLayoutVars>
          <dgm:dir/>
          <dgm:animLvl val="lvl"/>
          <dgm:resizeHandles val="exact"/>
        </dgm:presLayoutVars>
      </dgm:prSet>
      <dgm:spPr/>
    </dgm:pt>
    <dgm:pt modelId="{E3DF206B-9788-174F-8710-AD75F0306C86}" type="pres">
      <dgm:prSet presAssocID="{26EB22F7-E3BA-2245-ABFC-D91092E337D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B7505D4-408A-4A4F-95C1-0816A5D05D75}" type="pres">
      <dgm:prSet presAssocID="{E3ECE1A3-BC54-5F41-A283-AE6C492127C7}" presName="parTxOnlySpace" presStyleCnt="0"/>
      <dgm:spPr/>
    </dgm:pt>
    <dgm:pt modelId="{2DC91685-E8B9-BB43-9DC6-EC96FFA88997}" type="pres">
      <dgm:prSet presAssocID="{520DE83F-7C54-4646-8D05-CC42BB7422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CE167A-C791-AF4A-8B13-B54578C73B12}" type="pres">
      <dgm:prSet presAssocID="{CE5E8B54-E8C0-B44E-A623-C726F1C5D0A3}" presName="parTxOnlySpace" presStyleCnt="0"/>
      <dgm:spPr/>
    </dgm:pt>
    <dgm:pt modelId="{670C9060-8BCB-4A41-997B-9B581CE7604E}" type="pres">
      <dgm:prSet presAssocID="{FC8BA9CA-08A7-7B45-9B70-ECD74D4D664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C71BE1-BE9C-5B48-92DF-D785D10B5C29}" type="pres">
      <dgm:prSet presAssocID="{8283571A-9CF4-564C-929E-0D670BBEA9E1}" presName="parTxOnlySpace" presStyleCnt="0"/>
      <dgm:spPr/>
    </dgm:pt>
    <dgm:pt modelId="{FB369786-071D-284A-95F6-6B8E814990E5}" type="pres">
      <dgm:prSet presAssocID="{C587B749-D366-C741-82AD-80C14466CDB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8DA764-411E-CF46-978D-F45CDEDDBA46}" type="pres">
      <dgm:prSet presAssocID="{49F451B0-8A84-FC4B-946F-685EE2406D1E}" presName="parTxOnlySpace" presStyleCnt="0"/>
      <dgm:spPr/>
    </dgm:pt>
    <dgm:pt modelId="{4356688F-5349-E14B-85CA-DB034435DFA8}" type="pres">
      <dgm:prSet presAssocID="{DF403EDF-F0B4-3740-B1F3-C627C3BF0E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D19D81-0C46-6249-A74F-D2307585E83B}" type="pres">
      <dgm:prSet presAssocID="{E493B23F-4BD5-3E45-B5AA-8ACB0CB4835C}" presName="parTxOnlySpace" presStyleCnt="0"/>
      <dgm:spPr/>
    </dgm:pt>
    <dgm:pt modelId="{A7237F75-A813-1B40-B56F-167391B5EE06}" type="pres">
      <dgm:prSet presAssocID="{0EC83A94-A51A-174E-947E-A83AEC4676C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22EB642-5C92-FF45-BD5D-24FD333BEEEC}" srcId="{304E4922-694C-3243-825D-FCCB927973D8}" destId="{DF403EDF-F0B4-3740-B1F3-C627C3BF0E41}" srcOrd="4" destOrd="0" parTransId="{08243588-ED8B-2548-A2B3-C1248C89E71A}" sibTransId="{E493B23F-4BD5-3E45-B5AA-8ACB0CB4835C}"/>
    <dgm:cxn modelId="{2A3A0B5D-7C75-CC40-A17D-E19CCAA1F249}" type="presOf" srcId="{DF403EDF-F0B4-3740-B1F3-C627C3BF0E41}" destId="{4356688F-5349-E14B-85CA-DB034435DFA8}" srcOrd="0" destOrd="0" presId="urn:microsoft.com/office/officeart/2005/8/layout/chevron1"/>
    <dgm:cxn modelId="{47A6AAAE-7F4A-1747-8B05-B758BB476274}" srcId="{304E4922-694C-3243-825D-FCCB927973D8}" destId="{0EC83A94-A51A-174E-947E-A83AEC4676C4}" srcOrd="5" destOrd="0" parTransId="{478F0EA0-9930-BC44-A1DB-46BB67EE0E3D}" sibTransId="{D0444277-ECF8-DF49-AC8C-7DEA8730DF25}"/>
    <dgm:cxn modelId="{CA533927-7550-E74B-AB53-90F1604A5C7B}" type="presOf" srcId="{0EC83A94-A51A-174E-947E-A83AEC4676C4}" destId="{A7237F75-A813-1B40-B56F-167391B5EE06}" srcOrd="0" destOrd="0" presId="urn:microsoft.com/office/officeart/2005/8/layout/chevron1"/>
    <dgm:cxn modelId="{A8180522-771B-3246-9F2A-4B5E0DC5EC4F}" srcId="{304E4922-694C-3243-825D-FCCB927973D8}" destId="{26EB22F7-E3BA-2245-ABFC-D91092E337D1}" srcOrd="0" destOrd="0" parTransId="{32CB722E-2C38-834F-AEEF-BBEBCE9069C5}" sibTransId="{E3ECE1A3-BC54-5F41-A283-AE6C492127C7}"/>
    <dgm:cxn modelId="{CC41A761-D03B-C346-A3E7-50A3CEA57102}" type="presOf" srcId="{520DE83F-7C54-4646-8D05-CC42BB7422CD}" destId="{2DC91685-E8B9-BB43-9DC6-EC96FFA88997}" srcOrd="0" destOrd="0" presId="urn:microsoft.com/office/officeart/2005/8/layout/chevron1"/>
    <dgm:cxn modelId="{9CC660C9-EE6D-674E-9243-C52235A49803}" type="presOf" srcId="{FC8BA9CA-08A7-7B45-9B70-ECD74D4D6648}" destId="{670C9060-8BCB-4A41-997B-9B581CE7604E}" srcOrd="0" destOrd="0" presId="urn:microsoft.com/office/officeart/2005/8/layout/chevron1"/>
    <dgm:cxn modelId="{BDF078DA-BCDB-8646-A99A-23EAABAD95B4}" type="presOf" srcId="{C587B749-D366-C741-82AD-80C14466CDBB}" destId="{FB369786-071D-284A-95F6-6B8E814990E5}" srcOrd="0" destOrd="0" presId="urn:microsoft.com/office/officeart/2005/8/layout/chevron1"/>
    <dgm:cxn modelId="{4F299369-BF82-2849-86B8-720E86CA6E3F}" srcId="{304E4922-694C-3243-825D-FCCB927973D8}" destId="{C587B749-D366-C741-82AD-80C14466CDBB}" srcOrd="3" destOrd="0" parTransId="{88C04867-CE01-6B4A-8908-DE3D55C82E6C}" sibTransId="{49F451B0-8A84-FC4B-946F-685EE2406D1E}"/>
    <dgm:cxn modelId="{B2880698-58E6-7D49-A707-14BA075F8C7A}" type="presOf" srcId="{26EB22F7-E3BA-2245-ABFC-D91092E337D1}" destId="{E3DF206B-9788-174F-8710-AD75F0306C86}" srcOrd="0" destOrd="0" presId="urn:microsoft.com/office/officeart/2005/8/layout/chevron1"/>
    <dgm:cxn modelId="{C0CC04F8-2887-774C-80F4-38D32036D6F9}" srcId="{304E4922-694C-3243-825D-FCCB927973D8}" destId="{520DE83F-7C54-4646-8D05-CC42BB7422CD}" srcOrd="1" destOrd="0" parTransId="{2929BA62-E69D-0742-B2B2-0BC367976CBE}" sibTransId="{CE5E8B54-E8C0-B44E-A623-C726F1C5D0A3}"/>
    <dgm:cxn modelId="{FBAF7347-20D8-7142-A62F-A3512504F4DE}" srcId="{304E4922-694C-3243-825D-FCCB927973D8}" destId="{FC8BA9CA-08A7-7B45-9B70-ECD74D4D6648}" srcOrd="2" destOrd="0" parTransId="{68B9EA76-7603-0A42-9FED-3864293E1C15}" sibTransId="{8283571A-9CF4-564C-929E-0D670BBEA9E1}"/>
    <dgm:cxn modelId="{FDDFC4BB-08F6-F145-950F-41A74D834F4A}" type="presOf" srcId="{304E4922-694C-3243-825D-FCCB927973D8}" destId="{85931302-7A80-A34C-BA22-F532288A04DB}" srcOrd="0" destOrd="0" presId="urn:microsoft.com/office/officeart/2005/8/layout/chevron1"/>
    <dgm:cxn modelId="{3D7C668E-F25A-504D-8DCC-A2EE006F272F}" type="presParOf" srcId="{85931302-7A80-A34C-BA22-F532288A04DB}" destId="{E3DF206B-9788-174F-8710-AD75F0306C86}" srcOrd="0" destOrd="0" presId="urn:microsoft.com/office/officeart/2005/8/layout/chevron1"/>
    <dgm:cxn modelId="{5366C3C7-C064-0C4D-8908-A8D1B91FEFEE}" type="presParOf" srcId="{85931302-7A80-A34C-BA22-F532288A04DB}" destId="{CB7505D4-408A-4A4F-95C1-0816A5D05D75}" srcOrd="1" destOrd="0" presId="urn:microsoft.com/office/officeart/2005/8/layout/chevron1"/>
    <dgm:cxn modelId="{33CF0DD2-8662-404F-8304-D00FDB1F7596}" type="presParOf" srcId="{85931302-7A80-A34C-BA22-F532288A04DB}" destId="{2DC91685-E8B9-BB43-9DC6-EC96FFA88997}" srcOrd="2" destOrd="0" presId="urn:microsoft.com/office/officeart/2005/8/layout/chevron1"/>
    <dgm:cxn modelId="{F421B73C-4D37-6141-A95E-39C509CBD3FA}" type="presParOf" srcId="{85931302-7A80-A34C-BA22-F532288A04DB}" destId="{72CE167A-C791-AF4A-8B13-B54578C73B12}" srcOrd="3" destOrd="0" presId="urn:microsoft.com/office/officeart/2005/8/layout/chevron1"/>
    <dgm:cxn modelId="{68505AF4-3BA0-064E-A8C2-7B1EDB0A6036}" type="presParOf" srcId="{85931302-7A80-A34C-BA22-F532288A04DB}" destId="{670C9060-8BCB-4A41-997B-9B581CE7604E}" srcOrd="4" destOrd="0" presId="urn:microsoft.com/office/officeart/2005/8/layout/chevron1"/>
    <dgm:cxn modelId="{1898B2DF-34A9-ED41-B47E-40D4F75528BD}" type="presParOf" srcId="{85931302-7A80-A34C-BA22-F532288A04DB}" destId="{24C71BE1-BE9C-5B48-92DF-D785D10B5C29}" srcOrd="5" destOrd="0" presId="urn:microsoft.com/office/officeart/2005/8/layout/chevron1"/>
    <dgm:cxn modelId="{CC61F1EA-9BAF-FF40-9E92-9BD990E02D57}" type="presParOf" srcId="{85931302-7A80-A34C-BA22-F532288A04DB}" destId="{FB369786-071D-284A-95F6-6B8E814990E5}" srcOrd="6" destOrd="0" presId="urn:microsoft.com/office/officeart/2005/8/layout/chevron1"/>
    <dgm:cxn modelId="{8FEC5C3B-266C-9F48-8CD3-3CD3235C27E2}" type="presParOf" srcId="{85931302-7A80-A34C-BA22-F532288A04DB}" destId="{148DA764-411E-CF46-978D-F45CDEDDBA46}" srcOrd="7" destOrd="0" presId="urn:microsoft.com/office/officeart/2005/8/layout/chevron1"/>
    <dgm:cxn modelId="{1A1ACB1A-B8C9-1644-A754-32327691F5E9}" type="presParOf" srcId="{85931302-7A80-A34C-BA22-F532288A04DB}" destId="{4356688F-5349-E14B-85CA-DB034435DFA8}" srcOrd="8" destOrd="0" presId="urn:microsoft.com/office/officeart/2005/8/layout/chevron1"/>
    <dgm:cxn modelId="{099E5FB9-ED25-614C-B1E1-7936B40CFD3D}" type="presParOf" srcId="{85931302-7A80-A34C-BA22-F532288A04DB}" destId="{C3D19D81-0C46-6249-A74F-D2307585E83B}" srcOrd="9" destOrd="0" presId="urn:microsoft.com/office/officeart/2005/8/layout/chevron1"/>
    <dgm:cxn modelId="{1137F9CC-4475-4B4E-9F86-4224BF3A3AB1}" type="presParOf" srcId="{85931302-7A80-A34C-BA22-F532288A04DB}" destId="{A7237F75-A813-1B40-B56F-167391B5EE0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04E4922-694C-3243-825D-FCCB927973D8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26EB22F7-E3BA-2245-ABFC-D91092E337D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B9CDE5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背景</a:t>
          </a:r>
          <a:endParaRPr lang="ja-JP" altLang="en-US" dirty="0"/>
        </a:p>
      </dgm:t>
    </dgm:pt>
    <dgm:pt modelId="{32CB722E-2C38-834F-AEEF-BBEBCE9069C5}" type="par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E3ECE1A3-BC54-5F41-A283-AE6C492127C7}" type="sibTrans" cxnId="{A8180522-771B-3246-9F2A-4B5E0DC5EC4F}">
      <dgm:prSet/>
      <dgm:spPr/>
      <dgm:t>
        <a:bodyPr/>
        <a:lstStyle/>
        <a:p>
          <a:endParaRPr lang="ja-JP" altLang="en-US"/>
        </a:p>
      </dgm:t>
    </dgm:pt>
    <dgm:pt modelId="{520DE83F-7C54-4646-8D05-CC42BB7422CD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4F81BD"/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目的</a:t>
          </a:r>
          <a:endParaRPr lang="ja-JP" altLang="en-US" dirty="0"/>
        </a:p>
      </dgm:t>
    </dgm:pt>
    <dgm:pt modelId="{2929BA62-E69D-0742-B2B2-0BC367976CBE}" type="par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CE5E8B54-E8C0-B44E-A623-C726F1C5D0A3}" type="sibTrans" cxnId="{C0CC04F8-2887-774C-80F4-38D32036D6F9}">
      <dgm:prSet/>
      <dgm:spPr/>
      <dgm:t>
        <a:bodyPr/>
        <a:lstStyle/>
        <a:p>
          <a:endParaRPr lang="ja-JP" altLang="en-US"/>
        </a:p>
      </dgm:t>
    </dgm:pt>
    <dgm:pt modelId="{FC8BA9CA-08A7-7B45-9B70-ECD74D4D6648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関連研究</a:t>
          </a:r>
          <a:endParaRPr lang="ja-JP" altLang="en-US" dirty="0"/>
        </a:p>
      </dgm:t>
    </dgm:pt>
    <dgm:pt modelId="{68B9EA76-7603-0A42-9FED-3864293E1C15}" type="par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8283571A-9CF4-564C-929E-0D670BBEA9E1}" type="sibTrans" cxnId="{FBAF7347-20D8-7142-A62F-A3512504F4DE}">
      <dgm:prSet/>
      <dgm:spPr/>
      <dgm:t>
        <a:bodyPr/>
        <a:lstStyle/>
        <a:p>
          <a:endParaRPr lang="ja-JP" altLang="en-US"/>
        </a:p>
      </dgm:t>
    </dgm:pt>
    <dgm:pt modelId="{C587B749-D366-C741-82AD-80C14466CDBB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結果</a:t>
          </a:r>
          <a:endParaRPr lang="ja-JP" altLang="en-US" dirty="0"/>
        </a:p>
      </dgm:t>
    </dgm:pt>
    <dgm:pt modelId="{88C04867-CE01-6B4A-8908-DE3D55C82E6C}" type="par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49F451B0-8A84-FC4B-946F-685EE2406D1E}" type="sibTrans" cxnId="{4F299369-BF82-2849-86B8-720E86CA6E3F}">
      <dgm:prSet/>
      <dgm:spPr/>
      <dgm:t>
        <a:bodyPr/>
        <a:lstStyle/>
        <a:p>
          <a:endParaRPr lang="ja-JP" altLang="en-US"/>
        </a:p>
      </dgm:t>
    </dgm:pt>
    <dgm:pt modelId="{DF403EDF-F0B4-3740-B1F3-C627C3BF0E41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まとめ</a:t>
          </a:r>
          <a:endParaRPr lang="ja-JP" altLang="en-US" dirty="0"/>
        </a:p>
      </dgm:t>
    </dgm:pt>
    <dgm:pt modelId="{08243588-ED8B-2548-A2B3-C1248C89E71A}" type="par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E493B23F-4BD5-3E45-B5AA-8ACB0CB4835C}" type="sibTrans" cxnId="{A22EB642-5C92-FF45-BD5D-24FD333BEEEC}">
      <dgm:prSet/>
      <dgm:spPr/>
      <dgm:t>
        <a:bodyPr/>
        <a:lstStyle/>
        <a:p>
          <a:endParaRPr lang="ja-JP" altLang="en-US"/>
        </a:p>
      </dgm:t>
    </dgm:pt>
    <dgm:pt modelId="{0EC83A94-A51A-174E-947E-A83AEC4676C4}">
      <dgm:prSet phldrT="[テキスト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rgbClr val="FFFFFF"/>
          </a:solidFill>
        </a:ln>
      </dgm:spPr>
      <dgm:t>
        <a:bodyPr/>
        <a:lstStyle/>
        <a:p>
          <a:r>
            <a:rPr lang="ja-JP" altLang="en-US" dirty="0" smtClean="0"/>
            <a:t>参考文献</a:t>
          </a:r>
          <a:endParaRPr lang="ja-JP" altLang="en-US" dirty="0"/>
        </a:p>
      </dgm:t>
    </dgm:pt>
    <dgm:pt modelId="{478F0EA0-9930-BC44-A1DB-46BB67EE0E3D}" type="par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D0444277-ECF8-DF49-AC8C-7DEA8730DF25}" type="sibTrans" cxnId="{47A6AAAE-7F4A-1747-8B05-B758BB476274}">
      <dgm:prSet/>
      <dgm:spPr/>
      <dgm:t>
        <a:bodyPr/>
        <a:lstStyle/>
        <a:p>
          <a:endParaRPr lang="ja-JP" altLang="en-US"/>
        </a:p>
      </dgm:t>
    </dgm:pt>
    <dgm:pt modelId="{85931302-7A80-A34C-BA22-F532288A04DB}" type="pres">
      <dgm:prSet presAssocID="{304E4922-694C-3243-825D-FCCB927973D8}" presName="Name0" presStyleCnt="0">
        <dgm:presLayoutVars>
          <dgm:dir/>
          <dgm:animLvl val="lvl"/>
          <dgm:resizeHandles val="exact"/>
        </dgm:presLayoutVars>
      </dgm:prSet>
      <dgm:spPr/>
    </dgm:pt>
    <dgm:pt modelId="{E3DF206B-9788-174F-8710-AD75F0306C86}" type="pres">
      <dgm:prSet presAssocID="{26EB22F7-E3BA-2245-ABFC-D91092E337D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B7505D4-408A-4A4F-95C1-0816A5D05D75}" type="pres">
      <dgm:prSet presAssocID="{E3ECE1A3-BC54-5F41-A283-AE6C492127C7}" presName="parTxOnlySpace" presStyleCnt="0"/>
      <dgm:spPr/>
    </dgm:pt>
    <dgm:pt modelId="{2DC91685-E8B9-BB43-9DC6-EC96FFA88997}" type="pres">
      <dgm:prSet presAssocID="{520DE83F-7C54-4646-8D05-CC42BB7422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2CE167A-C791-AF4A-8B13-B54578C73B12}" type="pres">
      <dgm:prSet presAssocID="{CE5E8B54-E8C0-B44E-A623-C726F1C5D0A3}" presName="parTxOnlySpace" presStyleCnt="0"/>
      <dgm:spPr/>
    </dgm:pt>
    <dgm:pt modelId="{670C9060-8BCB-4A41-997B-9B581CE7604E}" type="pres">
      <dgm:prSet presAssocID="{FC8BA9CA-08A7-7B45-9B70-ECD74D4D6648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4C71BE1-BE9C-5B48-92DF-D785D10B5C29}" type="pres">
      <dgm:prSet presAssocID="{8283571A-9CF4-564C-929E-0D670BBEA9E1}" presName="parTxOnlySpace" presStyleCnt="0"/>
      <dgm:spPr/>
    </dgm:pt>
    <dgm:pt modelId="{FB369786-071D-284A-95F6-6B8E814990E5}" type="pres">
      <dgm:prSet presAssocID="{C587B749-D366-C741-82AD-80C14466CDB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48DA764-411E-CF46-978D-F45CDEDDBA46}" type="pres">
      <dgm:prSet presAssocID="{49F451B0-8A84-FC4B-946F-685EE2406D1E}" presName="parTxOnlySpace" presStyleCnt="0"/>
      <dgm:spPr/>
    </dgm:pt>
    <dgm:pt modelId="{4356688F-5349-E14B-85CA-DB034435DFA8}" type="pres">
      <dgm:prSet presAssocID="{DF403EDF-F0B4-3740-B1F3-C627C3BF0E4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C3D19D81-0C46-6249-A74F-D2307585E83B}" type="pres">
      <dgm:prSet presAssocID="{E493B23F-4BD5-3E45-B5AA-8ACB0CB4835C}" presName="parTxOnlySpace" presStyleCnt="0"/>
      <dgm:spPr/>
    </dgm:pt>
    <dgm:pt modelId="{A7237F75-A813-1B40-B56F-167391B5EE06}" type="pres">
      <dgm:prSet presAssocID="{0EC83A94-A51A-174E-947E-A83AEC4676C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C3AC094C-7411-714F-A67E-E04462F6C44B}" type="presOf" srcId="{DF403EDF-F0B4-3740-B1F3-C627C3BF0E41}" destId="{4356688F-5349-E14B-85CA-DB034435DFA8}" srcOrd="0" destOrd="0" presId="urn:microsoft.com/office/officeart/2005/8/layout/chevron1"/>
    <dgm:cxn modelId="{C606AF97-4069-EB42-8B87-A7E415D7A45A}" type="presOf" srcId="{520DE83F-7C54-4646-8D05-CC42BB7422CD}" destId="{2DC91685-E8B9-BB43-9DC6-EC96FFA88997}" srcOrd="0" destOrd="0" presId="urn:microsoft.com/office/officeart/2005/8/layout/chevron1"/>
    <dgm:cxn modelId="{A22EB642-5C92-FF45-BD5D-24FD333BEEEC}" srcId="{304E4922-694C-3243-825D-FCCB927973D8}" destId="{DF403EDF-F0B4-3740-B1F3-C627C3BF0E41}" srcOrd="4" destOrd="0" parTransId="{08243588-ED8B-2548-A2B3-C1248C89E71A}" sibTransId="{E493B23F-4BD5-3E45-B5AA-8ACB0CB4835C}"/>
    <dgm:cxn modelId="{ADDC952A-2687-B042-82A1-19392567B642}" type="presOf" srcId="{304E4922-694C-3243-825D-FCCB927973D8}" destId="{85931302-7A80-A34C-BA22-F532288A04DB}" srcOrd="0" destOrd="0" presId="urn:microsoft.com/office/officeart/2005/8/layout/chevron1"/>
    <dgm:cxn modelId="{9D90507C-9D4F-9F43-BEEC-498FE932DA5E}" type="presOf" srcId="{C587B749-D366-C741-82AD-80C14466CDBB}" destId="{FB369786-071D-284A-95F6-6B8E814990E5}" srcOrd="0" destOrd="0" presId="urn:microsoft.com/office/officeart/2005/8/layout/chevron1"/>
    <dgm:cxn modelId="{47A6AAAE-7F4A-1747-8B05-B758BB476274}" srcId="{304E4922-694C-3243-825D-FCCB927973D8}" destId="{0EC83A94-A51A-174E-947E-A83AEC4676C4}" srcOrd="5" destOrd="0" parTransId="{478F0EA0-9930-BC44-A1DB-46BB67EE0E3D}" sibTransId="{D0444277-ECF8-DF49-AC8C-7DEA8730DF25}"/>
    <dgm:cxn modelId="{39096C8B-DCE3-244E-90FF-737567BEA919}" type="presOf" srcId="{0EC83A94-A51A-174E-947E-A83AEC4676C4}" destId="{A7237F75-A813-1B40-B56F-167391B5EE06}" srcOrd="0" destOrd="0" presId="urn:microsoft.com/office/officeart/2005/8/layout/chevron1"/>
    <dgm:cxn modelId="{A8180522-771B-3246-9F2A-4B5E0DC5EC4F}" srcId="{304E4922-694C-3243-825D-FCCB927973D8}" destId="{26EB22F7-E3BA-2245-ABFC-D91092E337D1}" srcOrd="0" destOrd="0" parTransId="{32CB722E-2C38-834F-AEEF-BBEBCE9069C5}" sibTransId="{E3ECE1A3-BC54-5F41-A283-AE6C492127C7}"/>
    <dgm:cxn modelId="{735666CB-12F6-1F47-B12C-19304868F3DE}" type="presOf" srcId="{FC8BA9CA-08A7-7B45-9B70-ECD74D4D6648}" destId="{670C9060-8BCB-4A41-997B-9B581CE7604E}" srcOrd="0" destOrd="0" presId="urn:microsoft.com/office/officeart/2005/8/layout/chevron1"/>
    <dgm:cxn modelId="{4F299369-BF82-2849-86B8-720E86CA6E3F}" srcId="{304E4922-694C-3243-825D-FCCB927973D8}" destId="{C587B749-D366-C741-82AD-80C14466CDBB}" srcOrd="3" destOrd="0" parTransId="{88C04867-CE01-6B4A-8908-DE3D55C82E6C}" sibTransId="{49F451B0-8A84-FC4B-946F-685EE2406D1E}"/>
    <dgm:cxn modelId="{463C3823-1156-4E45-A8EE-C3A14CE1C334}" type="presOf" srcId="{26EB22F7-E3BA-2245-ABFC-D91092E337D1}" destId="{E3DF206B-9788-174F-8710-AD75F0306C86}" srcOrd="0" destOrd="0" presId="urn:microsoft.com/office/officeart/2005/8/layout/chevron1"/>
    <dgm:cxn modelId="{C0CC04F8-2887-774C-80F4-38D32036D6F9}" srcId="{304E4922-694C-3243-825D-FCCB927973D8}" destId="{520DE83F-7C54-4646-8D05-CC42BB7422CD}" srcOrd="1" destOrd="0" parTransId="{2929BA62-E69D-0742-B2B2-0BC367976CBE}" sibTransId="{CE5E8B54-E8C0-B44E-A623-C726F1C5D0A3}"/>
    <dgm:cxn modelId="{FBAF7347-20D8-7142-A62F-A3512504F4DE}" srcId="{304E4922-694C-3243-825D-FCCB927973D8}" destId="{FC8BA9CA-08A7-7B45-9B70-ECD74D4D6648}" srcOrd="2" destOrd="0" parTransId="{68B9EA76-7603-0A42-9FED-3864293E1C15}" sibTransId="{8283571A-9CF4-564C-929E-0D670BBEA9E1}"/>
    <dgm:cxn modelId="{CBED4CC5-FF29-BE4E-A2A4-33D451CE2B35}" type="presParOf" srcId="{85931302-7A80-A34C-BA22-F532288A04DB}" destId="{E3DF206B-9788-174F-8710-AD75F0306C86}" srcOrd="0" destOrd="0" presId="urn:microsoft.com/office/officeart/2005/8/layout/chevron1"/>
    <dgm:cxn modelId="{71796273-458B-154B-A4D6-C3508D256616}" type="presParOf" srcId="{85931302-7A80-A34C-BA22-F532288A04DB}" destId="{CB7505D4-408A-4A4F-95C1-0816A5D05D75}" srcOrd="1" destOrd="0" presId="urn:microsoft.com/office/officeart/2005/8/layout/chevron1"/>
    <dgm:cxn modelId="{226E57EC-0643-F64F-AEED-88982B234785}" type="presParOf" srcId="{85931302-7A80-A34C-BA22-F532288A04DB}" destId="{2DC91685-E8B9-BB43-9DC6-EC96FFA88997}" srcOrd="2" destOrd="0" presId="urn:microsoft.com/office/officeart/2005/8/layout/chevron1"/>
    <dgm:cxn modelId="{E41A912E-8B5F-AE46-A869-EECD27997257}" type="presParOf" srcId="{85931302-7A80-A34C-BA22-F532288A04DB}" destId="{72CE167A-C791-AF4A-8B13-B54578C73B12}" srcOrd="3" destOrd="0" presId="urn:microsoft.com/office/officeart/2005/8/layout/chevron1"/>
    <dgm:cxn modelId="{DDF917BF-97D1-B943-83D7-314BAEE52158}" type="presParOf" srcId="{85931302-7A80-A34C-BA22-F532288A04DB}" destId="{670C9060-8BCB-4A41-997B-9B581CE7604E}" srcOrd="4" destOrd="0" presId="urn:microsoft.com/office/officeart/2005/8/layout/chevron1"/>
    <dgm:cxn modelId="{37A47562-918A-934B-8B41-C7A071A66592}" type="presParOf" srcId="{85931302-7A80-A34C-BA22-F532288A04DB}" destId="{24C71BE1-BE9C-5B48-92DF-D785D10B5C29}" srcOrd="5" destOrd="0" presId="urn:microsoft.com/office/officeart/2005/8/layout/chevron1"/>
    <dgm:cxn modelId="{AB42E372-0D99-6443-A708-9012F8B1A3C5}" type="presParOf" srcId="{85931302-7A80-A34C-BA22-F532288A04DB}" destId="{FB369786-071D-284A-95F6-6B8E814990E5}" srcOrd="6" destOrd="0" presId="urn:microsoft.com/office/officeart/2005/8/layout/chevron1"/>
    <dgm:cxn modelId="{97D1F34E-17A8-3D4B-9A56-DB66FA6B0BF0}" type="presParOf" srcId="{85931302-7A80-A34C-BA22-F532288A04DB}" destId="{148DA764-411E-CF46-978D-F45CDEDDBA46}" srcOrd="7" destOrd="0" presId="urn:microsoft.com/office/officeart/2005/8/layout/chevron1"/>
    <dgm:cxn modelId="{43431141-8044-5147-860C-BADA87AFEAA6}" type="presParOf" srcId="{85931302-7A80-A34C-BA22-F532288A04DB}" destId="{4356688F-5349-E14B-85CA-DB034435DFA8}" srcOrd="8" destOrd="0" presId="urn:microsoft.com/office/officeart/2005/8/layout/chevron1"/>
    <dgm:cxn modelId="{231EEF5C-0AD0-9A46-9940-9CA3EA78B7E9}" type="presParOf" srcId="{85931302-7A80-A34C-BA22-F532288A04DB}" destId="{C3D19D81-0C46-6249-A74F-D2307585E83B}" srcOrd="9" destOrd="0" presId="urn:microsoft.com/office/officeart/2005/8/layout/chevron1"/>
    <dgm:cxn modelId="{DB660C72-F94E-BF43-A50A-006A3DEC3ADF}" type="presParOf" srcId="{85931302-7A80-A34C-BA22-F532288A04DB}" destId="{A7237F75-A813-1B40-B56F-167391B5EE06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F206B-9788-174F-8710-AD75F0306C86}">
      <dsp:nvSpPr>
        <dsp:cNvPr id="0" name=""/>
        <dsp:cNvSpPr/>
      </dsp:nvSpPr>
      <dsp:spPr>
        <a:xfrm>
          <a:off x="4018" y="0"/>
          <a:ext cx="1494829" cy="374091"/>
        </a:xfrm>
        <a:prstGeom prst="chevron">
          <a:avLst/>
        </a:prstGeom>
        <a:solidFill>
          <a:schemeClr val="accent1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背景</a:t>
          </a:r>
          <a:endParaRPr lang="ja-JP" altLang="en-US" sz="2000" kern="1200" dirty="0"/>
        </a:p>
      </dsp:txBody>
      <dsp:txXfrm>
        <a:off x="191064" y="0"/>
        <a:ext cx="1120738" cy="374091"/>
      </dsp:txXfrm>
    </dsp:sp>
    <dsp:sp modelId="{2DC91685-E8B9-BB43-9DC6-EC96FFA88997}">
      <dsp:nvSpPr>
        <dsp:cNvPr id="0" name=""/>
        <dsp:cNvSpPr/>
      </dsp:nvSpPr>
      <dsp:spPr>
        <a:xfrm>
          <a:off x="1349365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目的</a:t>
          </a:r>
          <a:endParaRPr lang="ja-JP" altLang="en-US" sz="2000" kern="1200" dirty="0"/>
        </a:p>
      </dsp:txBody>
      <dsp:txXfrm>
        <a:off x="1536411" y="0"/>
        <a:ext cx="1120738" cy="374091"/>
      </dsp:txXfrm>
    </dsp:sp>
    <dsp:sp modelId="{670C9060-8BCB-4A41-997B-9B581CE7604E}">
      <dsp:nvSpPr>
        <dsp:cNvPr id="0" name=""/>
        <dsp:cNvSpPr/>
      </dsp:nvSpPr>
      <dsp:spPr>
        <a:xfrm>
          <a:off x="2694711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関連研究</a:t>
          </a:r>
          <a:endParaRPr lang="ja-JP" altLang="en-US" sz="2000" kern="1200" dirty="0"/>
        </a:p>
      </dsp:txBody>
      <dsp:txXfrm>
        <a:off x="2881757" y="0"/>
        <a:ext cx="1120738" cy="374091"/>
      </dsp:txXfrm>
    </dsp:sp>
    <dsp:sp modelId="{FB369786-071D-284A-95F6-6B8E814990E5}">
      <dsp:nvSpPr>
        <dsp:cNvPr id="0" name=""/>
        <dsp:cNvSpPr/>
      </dsp:nvSpPr>
      <dsp:spPr>
        <a:xfrm>
          <a:off x="4040058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結果</a:t>
          </a:r>
          <a:endParaRPr lang="ja-JP" altLang="en-US" sz="2000" kern="1200" dirty="0"/>
        </a:p>
      </dsp:txBody>
      <dsp:txXfrm>
        <a:off x="4227104" y="0"/>
        <a:ext cx="1120738" cy="374091"/>
      </dsp:txXfrm>
    </dsp:sp>
    <dsp:sp modelId="{4356688F-5349-E14B-85CA-DB034435DFA8}">
      <dsp:nvSpPr>
        <dsp:cNvPr id="0" name=""/>
        <dsp:cNvSpPr/>
      </dsp:nvSpPr>
      <dsp:spPr>
        <a:xfrm>
          <a:off x="5385405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まとめ</a:t>
          </a:r>
          <a:endParaRPr lang="ja-JP" altLang="en-US" sz="2000" kern="1200" dirty="0"/>
        </a:p>
      </dsp:txBody>
      <dsp:txXfrm>
        <a:off x="5572451" y="0"/>
        <a:ext cx="1120738" cy="374091"/>
      </dsp:txXfrm>
    </dsp:sp>
    <dsp:sp modelId="{A7237F75-A813-1B40-B56F-167391B5EE06}">
      <dsp:nvSpPr>
        <dsp:cNvPr id="0" name=""/>
        <dsp:cNvSpPr/>
      </dsp:nvSpPr>
      <dsp:spPr>
        <a:xfrm>
          <a:off x="6730751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参考文献</a:t>
          </a:r>
          <a:endParaRPr lang="ja-JP" altLang="en-US" sz="2000" kern="1200" dirty="0"/>
        </a:p>
      </dsp:txBody>
      <dsp:txXfrm>
        <a:off x="6917797" y="0"/>
        <a:ext cx="1120738" cy="37409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F206B-9788-174F-8710-AD75F0306C86}">
      <dsp:nvSpPr>
        <dsp:cNvPr id="0" name=""/>
        <dsp:cNvSpPr/>
      </dsp:nvSpPr>
      <dsp:spPr>
        <a:xfrm>
          <a:off x="4018" y="0"/>
          <a:ext cx="1494829" cy="374091"/>
        </a:xfrm>
        <a:prstGeom prst="chevron">
          <a:avLst/>
        </a:prstGeom>
        <a:solidFill>
          <a:srgbClr val="B9CDE5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背景</a:t>
          </a:r>
          <a:endParaRPr lang="ja-JP" altLang="en-US" sz="2000" kern="1200" dirty="0"/>
        </a:p>
      </dsp:txBody>
      <dsp:txXfrm>
        <a:off x="191064" y="0"/>
        <a:ext cx="1120738" cy="374091"/>
      </dsp:txXfrm>
    </dsp:sp>
    <dsp:sp modelId="{2DC91685-E8B9-BB43-9DC6-EC96FFA88997}">
      <dsp:nvSpPr>
        <dsp:cNvPr id="0" name=""/>
        <dsp:cNvSpPr/>
      </dsp:nvSpPr>
      <dsp:spPr>
        <a:xfrm>
          <a:off x="1349365" y="0"/>
          <a:ext cx="1494829" cy="374091"/>
        </a:xfrm>
        <a:prstGeom prst="chevron">
          <a:avLst/>
        </a:prstGeo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目的</a:t>
          </a:r>
          <a:endParaRPr lang="ja-JP" altLang="en-US" sz="2000" kern="1200" dirty="0"/>
        </a:p>
      </dsp:txBody>
      <dsp:txXfrm>
        <a:off x="1536411" y="0"/>
        <a:ext cx="1120738" cy="374091"/>
      </dsp:txXfrm>
    </dsp:sp>
    <dsp:sp modelId="{670C9060-8BCB-4A41-997B-9B581CE7604E}">
      <dsp:nvSpPr>
        <dsp:cNvPr id="0" name=""/>
        <dsp:cNvSpPr/>
      </dsp:nvSpPr>
      <dsp:spPr>
        <a:xfrm>
          <a:off x="2694711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関連研究</a:t>
          </a:r>
          <a:endParaRPr lang="ja-JP" altLang="en-US" sz="2000" kern="1200" dirty="0"/>
        </a:p>
      </dsp:txBody>
      <dsp:txXfrm>
        <a:off x="2881757" y="0"/>
        <a:ext cx="1120738" cy="374091"/>
      </dsp:txXfrm>
    </dsp:sp>
    <dsp:sp modelId="{FB369786-071D-284A-95F6-6B8E814990E5}">
      <dsp:nvSpPr>
        <dsp:cNvPr id="0" name=""/>
        <dsp:cNvSpPr/>
      </dsp:nvSpPr>
      <dsp:spPr>
        <a:xfrm>
          <a:off x="4040058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結果</a:t>
          </a:r>
          <a:endParaRPr lang="ja-JP" altLang="en-US" sz="2000" kern="1200" dirty="0"/>
        </a:p>
      </dsp:txBody>
      <dsp:txXfrm>
        <a:off x="4227104" y="0"/>
        <a:ext cx="1120738" cy="374091"/>
      </dsp:txXfrm>
    </dsp:sp>
    <dsp:sp modelId="{4356688F-5349-E14B-85CA-DB034435DFA8}">
      <dsp:nvSpPr>
        <dsp:cNvPr id="0" name=""/>
        <dsp:cNvSpPr/>
      </dsp:nvSpPr>
      <dsp:spPr>
        <a:xfrm>
          <a:off x="5385405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まとめ</a:t>
          </a:r>
          <a:endParaRPr lang="ja-JP" altLang="en-US" sz="2000" kern="1200" dirty="0"/>
        </a:p>
      </dsp:txBody>
      <dsp:txXfrm>
        <a:off x="5572451" y="0"/>
        <a:ext cx="1120738" cy="374091"/>
      </dsp:txXfrm>
    </dsp:sp>
    <dsp:sp modelId="{A7237F75-A813-1B40-B56F-167391B5EE06}">
      <dsp:nvSpPr>
        <dsp:cNvPr id="0" name=""/>
        <dsp:cNvSpPr/>
      </dsp:nvSpPr>
      <dsp:spPr>
        <a:xfrm>
          <a:off x="6730751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参考文献</a:t>
          </a:r>
          <a:endParaRPr lang="ja-JP" altLang="en-US" sz="2000" kern="1200" dirty="0"/>
        </a:p>
      </dsp:txBody>
      <dsp:txXfrm>
        <a:off x="6917797" y="0"/>
        <a:ext cx="1120738" cy="3740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F206B-9788-174F-8710-AD75F0306C86}">
      <dsp:nvSpPr>
        <dsp:cNvPr id="0" name=""/>
        <dsp:cNvSpPr/>
      </dsp:nvSpPr>
      <dsp:spPr>
        <a:xfrm>
          <a:off x="4018" y="0"/>
          <a:ext cx="1494829" cy="374091"/>
        </a:xfrm>
        <a:prstGeom prst="chevron">
          <a:avLst/>
        </a:prstGeom>
        <a:solidFill>
          <a:srgbClr val="B9CDE5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背景</a:t>
          </a:r>
          <a:endParaRPr lang="ja-JP" altLang="en-US" sz="2000" kern="1200" dirty="0"/>
        </a:p>
      </dsp:txBody>
      <dsp:txXfrm>
        <a:off x="191064" y="0"/>
        <a:ext cx="1120738" cy="374091"/>
      </dsp:txXfrm>
    </dsp:sp>
    <dsp:sp modelId="{2DC91685-E8B9-BB43-9DC6-EC96FFA88997}">
      <dsp:nvSpPr>
        <dsp:cNvPr id="0" name=""/>
        <dsp:cNvSpPr/>
      </dsp:nvSpPr>
      <dsp:spPr>
        <a:xfrm>
          <a:off x="1349365" y="0"/>
          <a:ext cx="1494829" cy="374091"/>
        </a:xfrm>
        <a:prstGeom prst="chevron">
          <a:avLst/>
        </a:prstGeom>
        <a:solidFill>
          <a:srgbClr val="B9CDE5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目的</a:t>
          </a:r>
          <a:endParaRPr lang="ja-JP" altLang="en-US" sz="2000" kern="1200" dirty="0"/>
        </a:p>
      </dsp:txBody>
      <dsp:txXfrm>
        <a:off x="1536411" y="0"/>
        <a:ext cx="1120738" cy="374091"/>
      </dsp:txXfrm>
    </dsp:sp>
    <dsp:sp modelId="{670C9060-8BCB-4A41-997B-9B581CE7604E}">
      <dsp:nvSpPr>
        <dsp:cNvPr id="0" name=""/>
        <dsp:cNvSpPr/>
      </dsp:nvSpPr>
      <dsp:spPr>
        <a:xfrm>
          <a:off x="2694711" y="0"/>
          <a:ext cx="1494829" cy="374091"/>
        </a:xfrm>
        <a:prstGeom prst="chevron">
          <a:avLst/>
        </a:prstGeo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関連研究</a:t>
          </a:r>
          <a:endParaRPr lang="ja-JP" altLang="en-US" sz="2000" kern="1200" dirty="0"/>
        </a:p>
      </dsp:txBody>
      <dsp:txXfrm>
        <a:off x="2881757" y="0"/>
        <a:ext cx="1120738" cy="374091"/>
      </dsp:txXfrm>
    </dsp:sp>
    <dsp:sp modelId="{FB369786-071D-284A-95F6-6B8E814990E5}">
      <dsp:nvSpPr>
        <dsp:cNvPr id="0" name=""/>
        <dsp:cNvSpPr/>
      </dsp:nvSpPr>
      <dsp:spPr>
        <a:xfrm>
          <a:off x="4040058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結果</a:t>
          </a:r>
          <a:endParaRPr lang="ja-JP" altLang="en-US" sz="2000" kern="1200" dirty="0"/>
        </a:p>
      </dsp:txBody>
      <dsp:txXfrm>
        <a:off x="4227104" y="0"/>
        <a:ext cx="1120738" cy="374091"/>
      </dsp:txXfrm>
    </dsp:sp>
    <dsp:sp modelId="{4356688F-5349-E14B-85CA-DB034435DFA8}">
      <dsp:nvSpPr>
        <dsp:cNvPr id="0" name=""/>
        <dsp:cNvSpPr/>
      </dsp:nvSpPr>
      <dsp:spPr>
        <a:xfrm>
          <a:off x="5385405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まとめ</a:t>
          </a:r>
          <a:endParaRPr lang="ja-JP" altLang="en-US" sz="2000" kern="1200" dirty="0"/>
        </a:p>
      </dsp:txBody>
      <dsp:txXfrm>
        <a:off x="5572451" y="0"/>
        <a:ext cx="1120738" cy="374091"/>
      </dsp:txXfrm>
    </dsp:sp>
    <dsp:sp modelId="{A7237F75-A813-1B40-B56F-167391B5EE06}">
      <dsp:nvSpPr>
        <dsp:cNvPr id="0" name=""/>
        <dsp:cNvSpPr/>
      </dsp:nvSpPr>
      <dsp:spPr>
        <a:xfrm>
          <a:off x="6730751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参考文献</a:t>
          </a:r>
          <a:endParaRPr lang="ja-JP" altLang="en-US" sz="2000" kern="1200" dirty="0"/>
        </a:p>
      </dsp:txBody>
      <dsp:txXfrm>
        <a:off x="6917797" y="0"/>
        <a:ext cx="1120738" cy="3740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F206B-9788-174F-8710-AD75F0306C86}">
      <dsp:nvSpPr>
        <dsp:cNvPr id="0" name=""/>
        <dsp:cNvSpPr/>
      </dsp:nvSpPr>
      <dsp:spPr>
        <a:xfrm>
          <a:off x="4018" y="0"/>
          <a:ext cx="1494829" cy="374091"/>
        </a:xfrm>
        <a:prstGeom prst="chevron">
          <a:avLst/>
        </a:prstGeom>
        <a:solidFill>
          <a:srgbClr val="B9CDE5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背景</a:t>
          </a:r>
          <a:endParaRPr lang="ja-JP" altLang="en-US" sz="2000" kern="1200" dirty="0"/>
        </a:p>
      </dsp:txBody>
      <dsp:txXfrm>
        <a:off x="191064" y="0"/>
        <a:ext cx="1120738" cy="374091"/>
      </dsp:txXfrm>
    </dsp:sp>
    <dsp:sp modelId="{2DC91685-E8B9-BB43-9DC6-EC96FFA88997}">
      <dsp:nvSpPr>
        <dsp:cNvPr id="0" name=""/>
        <dsp:cNvSpPr/>
      </dsp:nvSpPr>
      <dsp:spPr>
        <a:xfrm>
          <a:off x="1349365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目的</a:t>
          </a:r>
          <a:endParaRPr lang="ja-JP" altLang="en-US" sz="2000" kern="1200" dirty="0"/>
        </a:p>
      </dsp:txBody>
      <dsp:txXfrm>
        <a:off x="1536411" y="0"/>
        <a:ext cx="1120738" cy="374091"/>
      </dsp:txXfrm>
    </dsp:sp>
    <dsp:sp modelId="{670C9060-8BCB-4A41-997B-9B581CE7604E}">
      <dsp:nvSpPr>
        <dsp:cNvPr id="0" name=""/>
        <dsp:cNvSpPr/>
      </dsp:nvSpPr>
      <dsp:spPr>
        <a:xfrm>
          <a:off x="2694711" y="0"/>
          <a:ext cx="1494829" cy="374091"/>
        </a:xfrm>
        <a:prstGeom prst="chevron">
          <a:avLst/>
        </a:prstGeom>
        <a:solidFill>
          <a:srgbClr val="B9CDE5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関連研究</a:t>
          </a:r>
          <a:endParaRPr lang="ja-JP" altLang="en-US" sz="2000" kern="1200" dirty="0"/>
        </a:p>
      </dsp:txBody>
      <dsp:txXfrm>
        <a:off x="2881757" y="0"/>
        <a:ext cx="1120738" cy="374091"/>
      </dsp:txXfrm>
    </dsp:sp>
    <dsp:sp modelId="{FB369786-071D-284A-95F6-6B8E814990E5}">
      <dsp:nvSpPr>
        <dsp:cNvPr id="0" name=""/>
        <dsp:cNvSpPr/>
      </dsp:nvSpPr>
      <dsp:spPr>
        <a:xfrm>
          <a:off x="4040058" y="0"/>
          <a:ext cx="1494829" cy="374091"/>
        </a:xfrm>
        <a:prstGeom prst="chevron">
          <a:avLst/>
        </a:prstGeo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結果</a:t>
          </a:r>
          <a:endParaRPr lang="ja-JP" altLang="en-US" sz="2000" kern="1200" dirty="0"/>
        </a:p>
      </dsp:txBody>
      <dsp:txXfrm>
        <a:off x="4227104" y="0"/>
        <a:ext cx="1120738" cy="374091"/>
      </dsp:txXfrm>
    </dsp:sp>
    <dsp:sp modelId="{4356688F-5349-E14B-85CA-DB034435DFA8}">
      <dsp:nvSpPr>
        <dsp:cNvPr id="0" name=""/>
        <dsp:cNvSpPr/>
      </dsp:nvSpPr>
      <dsp:spPr>
        <a:xfrm>
          <a:off x="5385405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まとめ</a:t>
          </a:r>
          <a:endParaRPr lang="ja-JP" altLang="en-US" sz="2000" kern="1200" dirty="0"/>
        </a:p>
      </dsp:txBody>
      <dsp:txXfrm>
        <a:off x="5572451" y="0"/>
        <a:ext cx="1120738" cy="374091"/>
      </dsp:txXfrm>
    </dsp:sp>
    <dsp:sp modelId="{A7237F75-A813-1B40-B56F-167391B5EE06}">
      <dsp:nvSpPr>
        <dsp:cNvPr id="0" name=""/>
        <dsp:cNvSpPr/>
      </dsp:nvSpPr>
      <dsp:spPr>
        <a:xfrm>
          <a:off x="6730751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参考文献</a:t>
          </a:r>
          <a:endParaRPr lang="ja-JP" altLang="en-US" sz="2000" kern="1200" dirty="0"/>
        </a:p>
      </dsp:txBody>
      <dsp:txXfrm>
        <a:off x="6917797" y="0"/>
        <a:ext cx="1120738" cy="3740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F206B-9788-174F-8710-AD75F0306C86}">
      <dsp:nvSpPr>
        <dsp:cNvPr id="0" name=""/>
        <dsp:cNvSpPr/>
      </dsp:nvSpPr>
      <dsp:spPr>
        <a:xfrm>
          <a:off x="0" y="0"/>
          <a:ext cx="1494829" cy="374091"/>
        </a:xfrm>
        <a:prstGeom prst="chevron">
          <a:avLst/>
        </a:prstGeom>
        <a:solidFill>
          <a:srgbClr val="B9CDE5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背景</a:t>
          </a:r>
          <a:endParaRPr lang="ja-JP" altLang="en-US" sz="2000" kern="1200" dirty="0"/>
        </a:p>
      </dsp:txBody>
      <dsp:txXfrm>
        <a:off x="187046" y="0"/>
        <a:ext cx="1120738" cy="374091"/>
      </dsp:txXfrm>
    </dsp:sp>
    <dsp:sp modelId="{2DC91685-E8B9-BB43-9DC6-EC96FFA88997}">
      <dsp:nvSpPr>
        <dsp:cNvPr id="0" name=""/>
        <dsp:cNvSpPr/>
      </dsp:nvSpPr>
      <dsp:spPr>
        <a:xfrm>
          <a:off x="1349365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目的</a:t>
          </a:r>
          <a:endParaRPr lang="ja-JP" altLang="en-US" sz="2000" kern="1200" dirty="0"/>
        </a:p>
      </dsp:txBody>
      <dsp:txXfrm>
        <a:off x="1536411" y="0"/>
        <a:ext cx="1120738" cy="374091"/>
      </dsp:txXfrm>
    </dsp:sp>
    <dsp:sp modelId="{670C9060-8BCB-4A41-997B-9B581CE7604E}">
      <dsp:nvSpPr>
        <dsp:cNvPr id="0" name=""/>
        <dsp:cNvSpPr/>
      </dsp:nvSpPr>
      <dsp:spPr>
        <a:xfrm>
          <a:off x="2694711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関連研究</a:t>
          </a:r>
          <a:endParaRPr lang="ja-JP" altLang="en-US" sz="2000" kern="1200" dirty="0"/>
        </a:p>
      </dsp:txBody>
      <dsp:txXfrm>
        <a:off x="2881757" y="0"/>
        <a:ext cx="1120738" cy="374091"/>
      </dsp:txXfrm>
    </dsp:sp>
    <dsp:sp modelId="{FB369786-071D-284A-95F6-6B8E814990E5}">
      <dsp:nvSpPr>
        <dsp:cNvPr id="0" name=""/>
        <dsp:cNvSpPr/>
      </dsp:nvSpPr>
      <dsp:spPr>
        <a:xfrm>
          <a:off x="4040058" y="0"/>
          <a:ext cx="1494829" cy="374091"/>
        </a:xfrm>
        <a:prstGeom prst="chevron">
          <a:avLst/>
        </a:prstGeom>
        <a:solidFill>
          <a:srgbClr val="B9CDE5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結果</a:t>
          </a:r>
          <a:endParaRPr lang="ja-JP" altLang="en-US" sz="2000" kern="1200" dirty="0"/>
        </a:p>
      </dsp:txBody>
      <dsp:txXfrm>
        <a:off x="4227104" y="0"/>
        <a:ext cx="1120738" cy="374091"/>
      </dsp:txXfrm>
    </dsp:sp>
    <dsp:sp modelId="{4356688F-5349-E14B-85CA-DB034435DFA8}">
      <dsp:nvSpPr>
        <dsp:cNvPr id="0" name=""/>
        <dsp:cNvSpPr/>
      </dsp:nvSpPr>
      <dsp:spPr>
        <a:xfrm>
          <a:off x="5385405" y="0"/>
          <a:ext cx="1494829" cy="374091"/>
        </a:xfrm>
        <a:prstGeom prst="chevron">
          <a:avLst/>
        </a:prstGeo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まとめ</a:t>
          </a:r>
          <a:endParaRPr lang="ja-JP" altLang="en-US" sz="2000" kern="1200" dirty="0"/>
        </a:p>
      </dsp:txBody>
      <dsp:txXfrm>
        <a:off x="5572451" y="0"/>
        <a:ext cx="1120738" cy="374091"/>
      </dsp:txXfrm>
    </dsp:sp>
    <dsp:sp modelId="{A7237F75-A813-1B40-B56F-167391B5EE06}">
      <dsp:nvSpPr>
        <dsp:cNvPr id="0" name=""/>
        <dsp:cNvSpPr/>
      </dsp:nvSpPr>
      <dsp:spPr>
        <a:xfrm>
          <a:off x="6730751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参考文献</a:t>
          </a:r>
          <a:endParaRPr lang="ja-JP" altLang="en-US" sz="2000" kern="1200" dirty="0"/>
        </a:p>
      </dsp:txBody>
      <dsp:txXfrm>
        <a:off x="6917797" y="0"/>
        <a:ext cx="1120738" cy="3740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F206B-9788-174F-8710-AD75F0306C86}">
      <dsp:nvSpPr>
        <dsp:cNvPr id="0" name=""/>
        <dsp:cNvSpPr/>
      </dsp:nvSpPr>
      <dsp:spPr>
        <a:xfrm>
          <a:off x="4018" y="0"/>
          <a:ext cx="1494829" cy="374091"/>
        </a:xfrm>
        <a:prstGeom prst="chevron">
          <a:avLst/>
        </a:prstGeom>
        <a:solidFill>
          <a:srgbClr val="B9CDE5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背景</a:t>
          </a:r>
          <a:endParaRPr lang="ja-JP" altLang="en-US" sz="2000" kern="1200" dirty="0"/>
        </a:p>
      </dsp:txBody>
      <dsp:txXfrm>
        <a:off x="191064" y="0"/>
        <a:ext cx="1120738" cy="374091"/>
      </dsp:txXfrm>
    </dsp:sp>
    <dsp:sp modelId="{2DC91685-E8B9-BB43-9DC6-EC96FFA88997}">
      <dsp:nvSpPr>
        <dsp:cNvPr id="0" name=""/>
        <dsp:cNvSpPr/>
      </dsp:nvSpPr>
      <dsp:spPr>
        <a:xfrm>
          <a:off x="1349365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目的</a:t>
          </a:r>
          <a:endParaRPr lang="ja-JP" altLang="en-US" sz="2000" kern="1200" dirty="0"/>
        </a:p>
      </dsp:txBody>
      <dsp:txXfrm>
        <a:off x="1536411" y="0"/>
        <a:ext cx="1120738" cy="374091"/>
      </dsp:txXfrm>
    </dsp:sp>
    <dsp:sp modelId="{670C9060-8BCB-4A41-997B-9B581CE7604E}">
      <dsp:nvSpPr>
        <dsp:cNvPr id="0" name=""/>
        <dsp:cNvSpPr/>
      </dsp:nvSpPr>
      <dsp:spPr>
        <a:xfrm>
          <a:off x="2694711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関連研究</a:t>
          </a:r>
          <a:endParaRPr lang="ja-JP" altLang="en-US" sz="2000" kern="1200" dirty="0"/>
        </a:p>
      </dsp:txBody>
      <dsp:txXfrm>
        <a:off x="2881757" y="0"/>
        <a:ext cx="1120738" cy="374091"/>
      </dsp:txXfrm>
    </dsp:sp>
    <dsp:sp modelId="{FB369786-071D-284A-95F6-6B8E814990E5}">
      <dsp:nvSpPr>
        <dsp:cNvPr id="0" name=""/>
        <dsp:cNvSpPr/>
      </dsp:nvSpPr>
      <dsp:spPr>
        <a:xfrm>
          <a:off x="4040058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結果</a:t>
          </a:r>
          <a:endParaRPr lang="ja-JP" altLang="en-US" sz="2000" kern="1200" dirty="0"/>
        </a:p>
      </dsp:txBody>
      <dsp:txXfrm>
        <a:off x="4227104" y="0"/>
        <a:ext cx="1120738" cy="374091"/>
      </dsp:txXfrm>
    </dsp:sp>
    <dsp:sp modelId="{4356688F-5349-E14B-85CA-DB034435DFA8}">
      <dsp:nvSpPr>
        <dsp:cNvPr id="0" name=""/>
        <dsp:cNvSpPr/>
      </dsp:nvSpPr>
      <dsp:spPr>
        <a:xfrm>
          <a:off x="5385405" y="0"/>
          <a:ext cx="1494829" cy="374091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まとめ</a:t>
          </a:r>
          <a:endParaRPr lang="ja-JP" altLang="en-US" sz="2000" kern="1200" dirty="0"/>
        </a:p>
      </dsp:txBody>
      <dsp:txXfrm>
        <a:off x="5572451" y="0"/>
        <a:ext cx="1120738" cy="374091"/>
      </dsp:txXfrm>
    </dsp:sp>
    <dsp:sp modelId="{A7237F75-A813-1B40-B56F-167391B5EE06}">
      <dsp:nvSpPr>
        <dsp:cNvPr id="0" name=""/>
        <dsp:cNvSpPr/>
      </dsp:nvSpPr>
      <dsp:spPr>
        <a:xfrm>
          <a:off x="6730751" y="0"/>
          <a:ext cx="1494829" cy="374091"/>
        </a:xfrm>
        <a:prstGeom prst="chevron">
          <a:avLst/>
        </a:prstGeom>
        <a:solidFill>
          <a:srgbClr val="4F81BD"/>
        </a:solidFill>
        <a:ln w="25400" cap="flat" cmpd="sng" algn="ctr">
          <a:solidFill>
            <a:srgbClr val="FFFFFF"/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kern="1200" dirty="0" smtClean="0"/>
            <a:t>参考文献</a:t>
          </a:r>
          <a:endParaRPr lang="ja-JP" altLang="en-US" sz="2000" kern="1200" dirty="0"/>
        </a:p>
      </dsp:txBody>
      <dsp:txXfrm>
        <a:off x="6917797" y="0"/>
        <a:ext cx="1120738" cy="3740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D5A82-9E6B-F44E-9502-2AEFF3344584}" type="datetimeFigureOut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A0F5B-5232-AE48-8846-C93E5A18EC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656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2728A-80A3-9546-801A-96824C89554A}" type="datetimeFigureOut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B0E83-EE40-E742-9728-70707BFA8D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6505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4" Type="http://schemas.openxmlformats.org/officeDocument/2006/relationships/diagramQuickStyle" Target="../diagrams/quickStyle9.xml"/><Relationship Id="rId5" Type="http://schemas.openxmlformats.org/officeDocument/2006/relationships/diagramColors" Target="../diagrams/colors9.xml"/><Relationship Id="rId6" Type="http://schemas.microsoft.com/office/2007/relationships/diagramDrawing" Target="../diagrams/drawing9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4" Type="http://schemas.openxmlformats.org/officeDocument/2006/relationships/diagramQuickStyle" Target="../diagrams/quickStyle11.xml"/><Relationship Id="rId5" Type="http://schemas.openxmlformats.org/officeDocument/2006/relationships/diagramColors" Target="../diagrams/colors11.xml"/><Relationship Id="rId6" Type="http://schemas.microsoft.com/office/2007/relationships/diagramDrawing" Target="../diagrams/drawing11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4" Type="http://schemas.openxmlformats.org/officeDocument/2006/relationships/diagramQuickStyle" Target="../diagrams/quickStyle12.xml"/><Relationship Id="rId5" Type="http://schemas.openxmlformats.org/officeDocument/2006/relationships/diagramColors" Target="../diagrams/colors12.xml"/><Relationship Id="rId6" Type="http://schemas.microsoft.com/office/2007/relationships/diagramDrawing" Target="../diagrams/drawing12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4" Type="http://schemas.openxmlformats.org/officeDocument/2006/relationships/diagramQuickStyle" Target="../diagrams/quickStyle13.xml"/><Relationship Id="rId5" Type="http://schemas.openxmlformats.org/officeDocument/2006/relationships/diagramColors" Target="../diagrams/colors13.xml"/><Relationship Id="rId6" Type="http://schemas.microsoft.com/office/2007/relationships/diagramDrawing" Target="../diagrams/drawing13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1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4" Type="http://schemas.openxmlformats.org/officeDocument/2006/relationships/diagramQuickStyle" Target="../diagrams/quickStyle14.xml"/><Relationship Id="rId5" Type="http://schemas.openxmlformats.org/officeDocument/2006/relationships/diagramColors" Target="../diagrams/colors14.xml"/><Relationship Id="rId6" Type="http://schemas.microsoft.com/office/2007/relationships/diagramDrawing" Target="../diagrams/drawing14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1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4" Type="http://schemas.openxmlformats.org/officeDocument/2006/relationships/diagramQuickStyle" Target="../diagrams/quickStyle15.xml"/><Relationship Id="rId5" Type="http://schemas.openxmlformats.org/officeDocument/2006/relationships/diagramColors" Target="../diagrams/colors15.xml"/><Relationship Id="rId6" Type="http://schemas.microsoft.com/office/2007/relationships/diagramDrawing" Target="../diagrams/drawing15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1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4" Type="http://schemas.openxmlformats.org/officeDocument/2006/relationships/diagramQuickStyle" Target="../diagrams/quickStyle16.xml"/><Relationship Id="rId5" Type="http://schemas.openxmlformats.org/officeDocument/2006/relationships/diagramColors" Target="../diagrams/colors16.xml"/><Relationship Id="rId6" Type="http://schemas.microsoft.com/office/2007/relationships/diagramDrawing" Target="../diagrams/drawing16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Master" Target="../slideMasters/slideMaster1.xml"/><Relationship Id="rId2" Type="http://schemas.openxmlformats.org/officeDocument/2006/relationships/diagramData" Target="../diagrams/data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7200" y="274637"/>
            <a:ext cx="7211144" cy="2758421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264594" y="3463136"/>
            <a:ext cx="6400800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E57B1-FE1D-EA4C-94CA-F6B27910E408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直線コネクタ 8"/>
          <p:cNvCxnSpPr/>
          <p:nvPr userDrawn="1"/>
        </p:nvCxnSpPr>
        <p:spPr>
          <a:xfrm flipV="1">
            <a:off x="457200" y="3033059"/>
            <a:ext cx="8229600" cy="1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831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890664" cy="639762"/>
          </a:xfr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anchor="b"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270349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4008" y="1535113"/>
            <a:ext cx="2952328" cy="639762"/>
          </a:xfr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b"/>
          <a:lstStyle>
            <a:lvl1pPr marL="0" indent="0" algn="l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270349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6C5F-C3C8-784E-8846-66F6C467B6D5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457200" y="1365249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コンテンツ プレースホルダー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578234691"/>
              </p:ext>
            </p:extLst>
          </p:nvPr>
        </p:nvGraphicFramePr>
        <p:xfrm>
          <a:off x="457200" y="6454587"/>
          <a:ext cx="8229600" cy="37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テキスト プレースホルダー 11"/>
          <p:cNvSpPr>
            <a:spLocks noGrp="1"/>
          </p:cNvSpPr>
          <p:nvPr>
            <p:ph type="body" sz="quarter" idx="13"/>
          </p:nvPr>
        </p:nvSpPr>
        <p:spPr>
          <a:xfrm>
            <a:off x="457200" y="5553125"/>
            <a:ext cx="8242277" cy="794543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550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的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845024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845024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D5F9-9F4E-2C48-BB5A-0B31291A8138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457200" y="1365249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コンテンツ プレースホルダー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35685925"/>
              </p:ext>
            </p:extLst>
          </p:nvPr>
        </p:nvGraphicFramePr>
        <p:xfrm>
          <a:off x="457200" y="6454587"/>
          <a:ext cx="8229600" cy="37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テキスト プレースホルダー 11"/>
          <p:cNvSpPr>
            <a:spLocks noGrp="1"/>
          </p:cNvSpPr>
          <p:nvPr>
            <p:ph type="body" sz="quarter" idx="13"/>
          </p:nvPr>
        </p:nvSpPr>
        <p:spPr>
          <a:xfrm>
            <a:off x="457200" y="5553125"/>
            <a:ext cx="8242277" cy="794543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2347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的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962672" cy="639762"/>
          </a:xfr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270349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023319" cy="639762"/>
          </a:xfr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270349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6C5F-C3C8-784E-8846-66F6C467B6D5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457200" y="1365249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コンテンツ プレースホルダー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35685925"/>
              </p:ext>
            </p:extLst>
          </p:nvPr>
        </p:nvGraphicFramePr>
        <p:xfrm>
          <a:off x="457200" y="6454587"/>
          <a:ext cx="8229600" cy="37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テキスト プレースホルダー 11"/>
          <p:cNvSpPr>
            <a:spLocks noGrp="1"/>
          </p:cNvSpPr>
          <p:nvPr>
            <p:ph type="body" sz="quarter" idx="13"/>
          </p:nvPr>
        </p:nvSpPr>
        <p:spPr>
          <a:xfrm>
            <a:off x="457200" y="5553125"/>
            <a:ext cx="8242277" cy="794543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8032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関連研究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36633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36633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D5F9-9F4E-2C48-BB5A-0B31291A8138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457200" y="1365249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コンテンツ プレースホルダー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1185897"/>
              </p:ext>
            </p:extLst>
          </p:nvPr>
        </p:nvGraphicFramePr>
        <p:xfrm>
          <a:off x="457200" y="6454587"/>
          <a:ext cx="8229600" cy="37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テキスト プレースホルダー 11"/>
          <p:cNvSpPr>
            <a:spLocks noGrp="1"/>
          </p:cNvSpPr>
          <p:nvPr>
            <p:ph type="body" sz="quarter" idx="13"/>
          </p:nvPr>
        </p:nvSpPr>
        <p:spPr>
          <a:xfrm>
            <a:off x="457200" y="5517232"/>
            <a:ext cx="8242277" cy="794543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2907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関連研究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962672" cy="639762"/>
          </a:xfr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270349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023319" cy="639762"/>
          </a:xfr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270349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6C5F-C3C8-784E-8846-66F6C467B6D5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457200" y="1365249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コンテンツ プレースホルダー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1185897"/>
              </p:ext>
            </p:extLst>
          </p:nvPr>
        </p:nvGraphicFramePr>
        <p:xfrm>
          <a:off x="457200" y="6454587"/>
          <a:ext cx="8229600" cy="37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テキスト プレースホルダー 11"/>
          <p:cNvSpPr>
            <a:spLocks noGrp="1"/>
          </p:cNvSpPr>
          <p:nvPr>
            <p:ph type="body" sz="quarter" idx="13"/>
          </p:nvPr>
        </p:nvSpPr>
        <p:spPr>
          <a:xfrm>
            <a:off x="457200" y="5553125"/>
            <a:ext cx="8242277" cy="794543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8435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結果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845024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845024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D5F9-9F4E-2C48-BB5A-0B31291A8138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457200" y="1365249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コンテンツ プレースホルダー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089429539"/>
              </p:ext>
            </p:extLst>
          </p:nvPr>
        </p:nvGraphicFramePr>
        <p:xfrm>
          <a:off x="457200" y="6454587"/>
          <a:ext cx="8229600" cy="37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テキスト プレースホルダー 11"/>
          <p:cNvSpPr>
            <a:spLocks noGrp="1"/>
          </p:cNvSpPr>
          <p:nvPr>
            <p:ph type="body" sz="quarter" idx="13"/>
          </p:nvPr>
        </p:nvSpPr>
        <p:spPr>
          <a:xfrm>
            <a:off x="457200" y="5553125"/>
            <a:ext cx="8242277" cy="794543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2907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結果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962672" cy="639762"/>
          </a:xfr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270349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023319" cy="639762"/>
          </a:xfr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270349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6C5F-C3C8-784E-8846-66F6C467B6D5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457200" y="1365249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コンテンツ プレースホルダー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089429539"/>
              </p:ext>
            </p:extLst>
          </p:nvPr>
        </p:nvGraphicFramePr>
        <p:xfrm>
          <a:off x="457200" y="6454587"/>
          <a:ext cx="8229600" cy="37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テキスト プレースホルダー 11"/>
          <p:cNvSpPr>
            <a:spLocks noGrp="1"/>
          </p:cNvSpPr>
          <p:nvPr>
            <p:ph type="body" sz="quarter" idx="13"/>
          </p:nvPr>
        </p:nvSpPr>
        <p:spPr>
          <a:xfrm>
            <a:off x="457200" y="5553125"/>
            <a:ext cx="8242277" cy="794543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8435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まと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845024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845024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D5F9-9F4E-2C48-BB5A-0B31291A8138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457200" y="1365249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コンテンツ プレースホルダー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697332998"/>
              </p:ext>
            </p:extLst>
          </p:nvPr>
        </p:nvGraphicFramePr>
        <p:xfrm>
          <a:off x="457200" y="6454587"/>
          <a:ext cx="8229600" cy="37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テキスト プレースホルダー 11"/>
          <p:cNvSpPr>
            <a:spLocks noGrp="1"/>
          </p:cNvSpPr>
          <p:nvPr>
            <p:ph type="body" sz="quarter" idx="13"/>
          </p:nvPr>
        </p:nvSpPr>
        <p:spPr>
          <a:xfrm>
            <a:off x="457200" y="5553125"/>
            <a:ext cx="8242277" cy="794543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2907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まとめ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962672" cy="639762"/>
          </a:xfr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270349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023319" cy="639762"/>
          </a:xfrm>
          <a:solidFill>
            <a:srgbClr val="7F7F7F"/>
          </a:solidFill>
          <a:ln>
            <a:solidFill>
              <a:srgbClr val="7F7F7F"/>
            </a:solidFill>
          </a:ln>
        </p:spPr>
        <p:txBody>
          <a:bodyPr anchor="b"/>
          <a:lstStyle>
            <a:lvl1pPr marL="0" indent="0">
              <a:buNone/>
              <a:defRPr sz="24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270349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36C5F-C3C8-784E-8846-66F6C467B6D5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457200" y="1365249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コンテンツ プレースホルダー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697332998"/>
              </p:ext>
            </p:extLst>
          </p:nvPr>
        </p:nvGraphicFramePr>
        <p:xfrm>
          <a:off x="457200" y="6454587"/>
          <a:ext cx="8229600" cy="37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テキスト プレースホルダー 11"/>
          <p:cNvSpPr>
            <a:spLocks noGrp="1"/>
          </p:cNvSpPr>
          <p:nvPr>
            <p:ph type="body" sz="quarter" idx="13"/>
          </p:nvPr>
        </p:nvSpPr>
        <p:spPr>
          <a:xfrm>
            <a:off x="457200" y="5553125"/>
            <a:ext cx="8242277" cy="794543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8435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556B-FFEA-214F-8195-B92759473F06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457200" y="1365251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01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ヒラギノ角ゴ Pro W3"/>
                <a:ea typeface="ヒラギノ角ゴ Pro W3"/>
                <a:cs typeface="ヒラギノ角ゴ Pro W3"/>
              </a:defRPr>
            </a:lvl1pPr>
            <a:lvl2pPr>
              <a:defRPr b="0" i="0">
                <a:latin typeface="ヒラギノ角ゴ Pro W3"/>
                <a:ea typeface="ヒラギノ角ゴ Pro W3"/>
                <a:cs typeface="ヒラギノ角ゴ Pro W3"/>
              </a:defRPr>
            </a:lvl2pPr>
            <a:lvl3pPr>
              <a:defRPr b="0" i="0">
                <a:latin typeface="ヒラギノ角ゴ Pro W3"/>
                <a:ea typeface="ヒラギノ角ゴ Pro W3"/>
                <a:cs typeface="ヒラギノ角ゴ Pro W3"/>
              </a:defRPr>
            </a:lvl3pPr>
            <a:lvl4pPr>
              <a:defRPr b="0" i="0">
                <a:latin typeface="ヒラギノ角ゴ Pro W3"/>
                <a:ea typeface="ヒラギノ角ゴ Pro W3"/>
                <a:cs typeface="ヒラギノ角ゴ Pro W3"/>
              </a:defRPr>
            </a:lvl4pPr>
            <a:lvl5pPr>
              <a:defRPr b="0" i="0">
                <a:latin typeface="ヒラギノ角ゴ Pro W3"/>
                <a:ea typeface="ヒラギノ角ゴ Pro W3"/>
                <a:cs typeface="ヒラギノ角ゴ Pro W3"/>
              </a:defRPr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504-604A-5346-A42F-94E5274DB96F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457200" y="1365251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コンテンツ プレースホルダー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00305617"/>
              </p:ext>
            </p:extLst>
          </p:nvPr>
        </p:nvGraphicFramePr>
        <p:xfrm>
          <a:off x="457200" y="6454587"/>
          <a:ext cx="8229600" cy="37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2419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D93BD-2A30-D543-B00F-6F144FC150C8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625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94E97-8EB2-7542-B65E-49BE0F605D5D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5690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プレースホルダーまでドラッグするかアイコンをクリックして図を追加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BBB0-4096-0049-A715-FCBAB02886D6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487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C2320-B6F9-8C41-B9C0-62CD9A3F56C0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1196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520D7-1D4D-3E4A-8830-E64AEA4D06E6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077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目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ヒラギノ角ゴ Pro W3"/>
                <a:ea typeface="ヒラギノ角ゴ Pro W3"/>
                <a:cs typeface="ヒラギノ角ゴ Pro W3"/>
              </a:defRPr>
            </a:lvl1pPr>
            <a:lvl2pPr>
              <a:defRPr b="0" i="0">
                <a:latin typeface="ヒラギノ角ゴ Pro W3"/>
                <a:ea typeface="ヒラギノ角ゴ Pro W3"/>
                <a:cs typeface="ヒラギノ角ゴ Pro W3"/>
              </a:defRPr>
            </a:lvl2pPr>
            <a:lvl3pPr>
              <a:defRPr b="0" i="0">
                <a:latin typeface="ヒラギノ角ゴ Pro W3"/>
                <a:ea typeface="ヒラギノ角ゴ Pro W3"/>
                <a:cs typeface="ヒラギノ角ゴ Pro W3"/>
              </a:defRPr>
            </a:lvl3pPr>
            <a:lvl4pPr>
              <a:defRPr b="0" i="0">
                <a:latin typeface="ヒラギノ角ゴ Pro W3"/>
                <a:ea typeface="ヒラギノ角ゴ Pro W3"/>
                <a:cs typeface="ヒラギノ角ゴ Pro W3"/>
              </a:defRPr>
            </a:lvl4pPr>
            <a:lvl5pPr>
              <a:defRPr b="0" i="0">
                <a:latin typeface="ヒラギノ角ゴ Pro W3"/>
                <a:ea typeface="ヒラギノ角ゴ Pro W3"/>
                <a:cs typeface="ヒラギノ角ゴ Pro W3"/>
              </a:defRPr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504-604A-5346-A42F-94E5274DB96F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457200" y="1365251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コンテンツ プレースホルダー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6853724"/>
              </p:ext>
            </p:extLst>
          </p:nvPr>
        </p:nvGraphicFramePr>
        <p:xfrm>
          <a:off x="457200" y="6454587"/>
          <a:ext cx="8229600" cy="37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690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関連研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504-604A-5346-A42F-94E5274DB96F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457200" y="1365251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コンテンツ プレースホルダー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201808488"/>
              </p:ext>
            </p:extLst>
          </p:nvPr>
        </p:nvGraphicFramePr>
        <p:xfrm>
          <a:off x="457200" y="6454587"/>
          <a:ext cx="8229600" cy="37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241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結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ヒラギノ角ゴ Pro W3"/>
                <a:ea typeface="ヒラギノ角ゴ Pro W3"/>
                <a:cs typeface="ヒラギノ角ゴ Pro W3"/>
              </a:defRPr>
            </a:lvl1pPr>
            <a:lvl2pPr>
              <a:defRPr b="0" i="0">
                <a:latin typeface="ヒラギノ角ゴ Pro W3"/>
                <a:ea typeface="ヒラギノ角ゴ Pro W3"/>
                <a:cs typeface="ヒラギノ角ゴ Pro W3"/>
              </a:defRPr>
            </a:lvl2pPr>
            <a:lvl3pPr>
              <a:defRPr b="0" i="0">
                <a:latin typeface="ヒラギノ角ゴ Pro W3"/>
                <a:ea typeface="ヒラギノ角ゴ Pro W3"/>
                <a:cs typeface="ヒラギノ角ゴ Pro W3"/>
              </a:defRPr>
            </a:lvl3pPr>
            <a:lvl4pPr>
              <a:defRPr b="0" i="0">
                <a:latin typeface="ヒラギノ角ゴ Pro W3"/>
                <a:ea typeface="ヒラギノ角ゴ Pro W3"/>
                <a:cs typeface="ヒラギノ角ゴ Pro W3"/>
              </a:defRPr>
            </a:lvl4pPr>
            <a:lvl5pPr>
              <a:defRPr b="0" i="0">
                <a:latin typeface="ヒラギノ角ゴ Pro W3"/>
                <a:ea typeface="ヒラギノ角ゴ Pro W3"/>
                <a:cs typeface="ヒラギノ角ゴ Pro W3"/>
              </a:defRPr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504-604A-5346-A42F-94E5274DB96F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457200" y="1365251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コンテンツ プレースホルダー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510316137"/>
              </p:ext>
            </p:extLst>
          </p:nvPr>
        </p:nvGraphicFramePr>
        <p:xfrm>
          <a:off x="457200" y="6454587"/>
          <a:ext cx="8229600" cy="37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2419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まと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ヒラギノ角ゴ Pro W3"/>
                <a:ea typeface="ヒラギノ角ゴ Pro W3"/>
                <a:cs typeface="ヒラギノ角ゴ Pro W3"/>
              </a:defRPr>
            </a:lvl1pPr>
            <a:lvl2pPr>
              <a:defRPr b="0" i="0">
                <a:latin typeface="ヒラギノ角ゴ Pro W3"/>
                <a:ea typeface="ヒラギノ角ゴ Pro W3"/>
                <a:cs typeface="ヒラギノ角ゴ Pro W3"/>
              </a:defRPr>
            </a:lvl2pPr>
            <a:lvl3pPr>
              <a:defRPr b="0" i="0">
                <a:latin typeface="ヒラギノ角ゴ Pro W3"/>
                <a:ea typeface="ヒラギノ角ゴ Pro W3"/>
                <a:cs typeface="ヒラギノ角ゴ Pro W3"/>
              </a:defRPr>
            </a:lvl3pPr>
            <a:lvl4pPr>
              <a:defRPr b="0" i="0">
                <a:latin typeface="ヒラギノ角ゴ Pro W3"/>
                <a:ea typeface="ヒラギノ角ゴ Pro W3"/>
                <a:cs typeface="ヒラギノ角ゴ Pro W3"/>
              </a:defRPr>
            </a:lvl4pPr>
            <a:lvl5pPr>
              <a:defRPr b="0" i="0">
                <a:latin typeface="ヒラギノ角ゴ Pro W3"/>
                <a:ea typeface="ヒラギノ角ゴ Pro W3"/>
                <a:cs typeface="ヒラギノ角ゴ Pro W3"/>
              </a:defRPr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504-604A-5346-A42F-94E5274DB96F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457200" y="1365251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コンテンツ プレースホルダー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93564595"/>
              </p:ext>
            </p:extLst>
          </p:nvPr>
        </p:nvGraphicFramePr>
        <p:xfrm>
          <a:off x="457200" y="6454587"/>
          <a:ext cx="8229600" cy="37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241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参考文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9504-604A-5346-A42F-94E5274DB96F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457200" y="1365251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コンテンツ プレースホルダー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84337982"/>
              </p:ext>
            </p:extLst>
          </p:nvPr>
        </p:nvGraphicFramePr>
        <p:xfrm>
          <a:off x="457200" y="6454587"/>
          <a:ext cx="8229600" cy="37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4527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C62BA-E8E5-8E46-89DC-B705BB8B7329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451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845024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845024"/>
          </a:xfrm>
          <a:ln>
            <a:solidFill>
              <a:srgbClr val="7F7F7F"/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D5F9-9F4E-2C48-BB5A-0B31291A8138}" type="datetime1">
              <a:rPr kumimoji="1" lang="ja-JP" altLang="en-US" smtClean="0"/>
              <a:t>2014/01/14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457200" y="1365249"/>
            <a:ext cx="8229600" cy="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コンテンツ プレースホルダー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578234691"/>
              </p:ext>
            </p:extLst>
          </p:nvPr>
        </p:nvGraphicFramePr>
        <p:xfrm>
          <a:off x="457200" y="6454587"/>
          <a:ext cx="8229600" cy="37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テキスト プレースホルダー 11"/>
          <p:cNvSpPr>
            <a:spLocks noGrp="1"/>
          </p:cNvSpPr>
          <p:nvPr>
            <p:ph type="body" sz="quarter" idx="13"/>
          </p:nvPr>
        </p:nvSpPr>
        <p:spPr>
          <a:xfrm>
            <a:off x="457200" y="5553125"/>
            <a:ext cx="8242277" cy="794543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439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090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7668344" y="639764"/>
            <a:ext cx="1018456" cy="3961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2C1C8-4D1D-AB47-8AFC-E32F6E5F4DB8}" type="datetime1">
              <a:rPr lang="ja-JP" altLang="en-US" smtClean="0"/>
              <a:pPr/>
              <a:t>2014/01/14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668344" y="1035957"/>
            <a:ext cx="1018456" cy="3284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668344" y="274638"/>
            <a:ext cx="997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6AAB4-2A66-5E4C-B635-930A219B6A4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7118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14" r:id="rId2"/>
    <p:sldLayoutId id="2147483804" r:id="rId3"/>
    <p:sldLayoutId id="2147483815" r:id="rId4"/>
    <p:sldLayoutId id="2147483816" r:id="rId5"/>
    <p:sldLayoutId id="2147483817" r:id="rId6"/>
    <p:sldLayoutId id="2147483818" r:id="rId7"/>
    <p:sldLayoutId id="2147483805" r:id="rId8"/>
    <p:sldLayoutId id="2147483806" r:id="rId9"/>
    <p:sldLayoutId id="2147483807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3" r:id="rId2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4400" b="0" i="0" kern="1200">
          <a:solidFill>
            <a:schemeClr val="tx1"/>
          </a:solidFill>
          <a:latin typeface="ヒラギノ角ゴ Pro W6"/>
          <a:ea typeface="ヒラギノ角ゴ Pro W6"/>
          <a:cs typeface="ヒラギノ角ゴ Pro W6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7.xml"/><Relationship Id="rId3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>
                <a:latin typeface="+mj-ea"/>
                <a:cs typeface="ヒラギノ角ゴ Pro W3"/>
              </a:rPr>
              <a:t>スマートフォンにおける</a:t>
            </a:r>
            <a:r>
              <a:rPr lang="en-US" altLang="ja-JP" dirty="0">
                <a:latin typeface="+mj-ea"/>
                <a:cs typeface="ヒラギノ角ゴ Pro W3"/>
              </a:rPr>
              <a:t/>
            </a:r>
            <a:br>
              <a:rPr lang="en-US" altLang="ja-JP" dirty="0">
                <a:latin typeface="+mj-ea"/>
                <a:cs typeface="ヒラギノ角ゴ Pro W3"/>
              </a:rPr>
            </a:br>
            <a:r>
              <a:rPr lang="ja-JP" altLang="en-US" dirty="0">
                <a:latin typeface="+mj-ea"/>
                <a:cs typeface="ヒラギノ角ゴ Pro W3"/>
              </a:rPr>
              <a:t>圧縮通信に関する</a:t>
            </a:r>
            <a:r>
              <a:rPr lang="en-US" altLang="ja-JP" dirty="0">
                <a:latin typeface="+mj-ea"/>
                <a:cs typeface="ヒラギノ角ゴ Pro W3"/>
              </a:rPr>
              <a:t/>
            </a:r>
            <a:br>
              <a:rPr lang="en-US" altLang="ja-JP" dirty="0">
                <a:latin typeface="+mj-ea"/>
                <a:cs typeface="ヒラギノ角ゴ Pro W3"/>
              </a:rPr>
            </a:br>
            <a:r>
              <a:rPr lang="ja-JP" altLang="en-US" dirty="0">
                <a:latin typeface="+mj-ea"/>
                <a:cs typeface="ヒラギノ角ゴ Pro W3"/>
              </a:rPr>
              <a:t>消費エネルギーの最適化 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sz="2400" dirty="0">
                <a:solidFill>
                  <a:schemeClr val="tx1"/>
                </a:solidFill>
              </a:rPr>
              <a:t>情報理工学部</a:t>
            </a:r>
            <a:r>
              <a:rPr lang="ja-JP" altLang="en-US" sz="2400" dirty="0">
                <a:solidFill>
                  <a:schemeClr val="tx1"/>
                </a:solidFill>
                <a:latin typeface="+mn-ea"/>
              </a:rPr>
              <a:t>ソフトウェア工</a:t>
            </a:r>
            <a:r>
              <a:rPr lang="ja-JP" altLang="en-US" sz="2400" dirty="0">
                <a:solidFill>
                  <a:schemeClr val="tx1"/>
                </a:solidFill>
              </a:rPr>
              <a:t>学科</a:t>
            </a:r>
            <a:endParaRPr lang="en-US" altLang="ja-JP" sz="2400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2010SE139</a:t>
            </a:r>
            <a:r>
              <a:rPr lang="ja-JP" altLang="en-US" dirty="0">
                <a:solidFill>
                  <a:schemeClr val="tx1"/>
                </a:solidFill>
              </a:rPr>
              <a:t>　中江　祥吾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2010SE247</a:t>
            </a:r>
            <a:r>
              <a:rPr lang="ja-JP" altLang="en-US" dirty="0">
                <a:solidFill>
                  <a:schemeClr val="tx1"/>
                </a:solidFill>
              </a:rPr>
              <a:t>　豊田　丈晃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ja-JP" altLang="en-US" dirty="0">
                <a:solidFill>
                  <a:schemeClr val="tx1"/>
                </a:solidFill>
              </a:rPr>
              <a:t>担当教員　横山　哲郎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043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本実験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457201" y="1558043"/>
            <a:ext cx="8208194" cy="3239109"/>
          </a:xfrm>
          <a:prstGeom prst="rect">
            <a:avLst/>
          </a:prstGeom>
          <a:noFill/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685440" y="1751046"/>
            <a:ext cx="1360173" cy="1244572"/>
            <a:chOff x="6660038" y="2238859"/>
            <a:chExt cx="2026762" cy="2385802"/>
          </a:xfrm>
        </p:grpSpPr>
        <p:sp>
          <p:nvSpPr>
            <p:cNvPr id="20" name="正方形/長方形 19"/>
            <p:cNvSpPr/>
            <p:nvPr/>
          </p:nvSpPr>
          <p:spPr>
            <a:xfrm>
              <a:off x="6660038" y="2885390"/>
              <a:ext cx="2026762" cy="1739271"/>
            </a:xfrm>
            <a:prstGeom prst="rect">
              <a:avLst/>
            </a:prstGeom>
            <a:solidFill>
              <a:schemeClr val="accent3"/>
            </a:solidFill>
            <a:ln w="38100" cmpd="sng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上矢印 20"/>
            <p:cNvSpPr/>
            <p:nvPr/>
          </p:nvSpPr>
          <p:spPr>
            <a:xfrm rot="10800000">
              <a:off x="6922393" y="2238859"/>
              <a:ext cx="1503329" cy="1884706"/>
            </a:xfrm>
            <a:prstGeom prst="upArrow">
              <a:avLst/>
            </a:prstGeom>
            <a:solidFill>
              <a:schemeClr val="accent3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右矢印 8"/>
          <p:cNvSpPr/>
          <p:nvPr/>
        </p:nvSpPr>
        <p:spPr>
          <a:xfrm>
            <a:off x="2386972" y="2061683"/>
            <a:ext cx="1285542" cy="645903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3967416" y="1771482"/>
            <a:ext cx="1239073" cy="1246211"/>
            <a:chOff x="3872115" y="3353102"/>
            <a:chExt cx="1239073" cy="1246211"/>
          </a:xfrm>
        </p:grpSpPr>
        <p:sp>
          <p:nvSpPr>
            <p:cNvPr id="15" name="正方形/長方形 14"/>
            <p:cNvSpPr/>
            <p:nvPr/>
          </p:nvSpPr>
          <p:spPr>
            <a:xfrm>
              <a:off x="4351915" y="3836230"/>
              <a:ext cx="308480" cy="3084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右矢印 15"/>
            <p:cNvSpPr/>
            <p:nvPr/>
          </p:nvSpPr>
          <p:spPr>
            <a:xfrm rot="10800000">
              <a:off x="3872115" y="3563688"/>
              <a:ext cx="356232" cy="824421"/>
            </a:xfrm>
            <a:prstGeom prst="rightArrow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右矢印 16"/>
            <p:cNvSpPr/>
            <p:nvPr/>
          </p:nvSpPr>
          <p:spPr>
            <a:xfrm>
              <a:off x="4754955" y="3563683"/>
              <a:ext cx="356233" cy="824421"/>
            </a:xfrm>
            <a:prstGeom prst="rightArrow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右矢印 17"/>
            <p:cNvSpPr/>
            <p:nvPr/>
          </p:nvSpPr>
          <p:spPr>
            <a:xfrm rot="5400000">
              <a:off x="4320015" y="3978513"/>
              <a:ext cx="358762" cy="882838"/>
            </a:xfrm>
            <a:prstGeom prst="rightArrow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右矢印 18"/>
            <p:cNvSpPr/>
            <p:nvPr/>
          </p:nvSpPr>
          <p:spPr>
            <a:xfrm rot="16200000">
              <a:off x="4319794" y="3091283"/>
              <a:ext cx="359202" cy="882840"/>
            </a:xfrm>
            <a:prstGeom prst="rightArrow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右矢印 10"/>
          <p:cNvSpPr/>
          <p:nvPr/>
        </p:nvSpPr>
        <p:spPr>
          <a:xfrm>
            <a:off x="5625351" y="2061683"/>
            <a:ext cx="1285542" cy="645903"/>
          </a:xfrm>
          <a:prstGeom prst="rightArrow">
            <a:avLst/>
          </a:prstGeom>
          <a:solidFill>
            <a:srgbClr val="7F7F7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メモ 11"/>
          <p:cNvSpPr/>
          <p:nvPr/>
        </p:nvSpPr>
        <p:spPr>
          <a:xfrm>
            <a:off x="7323443" y="1749407"/>
            <a:ext cx="1126122" cy="1246211"/>
          </a:xfrm>
          <a:prstGeom prst="foldedCorner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latin typeface="+mj-ea"/>
              <a:ea typeface="+mj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037119" y="282198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accent3"/>
                </a:solidFill>
              </a:rPr>
              <a:t>受信</a:t>
            </a:r>
            <a:endParaRPr kumimoji="1" lang="ja-JP" altLang="en-US" sz="2400" dirty="0">
              <a:solidFill>
                <a:schemeClr val="accent3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00077" y="2821984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accent1"/>
                </a:solidFill>
              </a:rPr>
              <a:t>解凍</a:t>
            </a:r>
            <a:endParaRPr kumimoji="1"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26" name="右矢印 25"/>
          <p:cNvSpPr/>
          <p:nvPr/>
        </p:nvSpPr>
        <p:spPr>
          <a:xfrm rot="10800000">
            <a:off x="2386971" y="3611812"/>
            <a:ext cx="1285542" cy="645903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図形グループ 26"/>
          <p:cNvGrpSpPr/>
          <p:nvPr/>
        </p:nvGrpSpPr>
        <p:grpSpPr>
          <a:xfrm>
            <a:off x="3967415" y="3321611"/>
            <a:ext cx="1239073" cy="1246211"/>
            <a:chOff x="3872115" y="3353102"/>
            <a:chExt cx="1239073" cy="1246211"/>
          </a:xfrm>
        </p:grpSpPr>
        <p:sp>
          <p:nvSpPr>
            <p:cNvPr id="32" name="正方形/長方形 31"/>
            <p:cNvSpPr/>
            <p:nvPr/>
          </p:nvSpPr>
          <p:spPr>
            <a:xfrm>
              <a:off x="4351915" y="3836230"/>
              <a:ext cx="308480" cy="3084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右矢印 32"/>
            <p:cNvSpPr/>
            <p:nvPr/>
          </p:nvSpPr>
          <p:spPr>
            <a:xfrm>
              <a:off x="3872115" y="3563688"/>
              <a:ext cx="356232" cy="824421"/>
            </a:xfrm>
            <a:prstGeom prst="rightArrow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右矢印 33"/>
            <p:cNvSpPr/>
            <p:nvPr/>
          </p:nvSpPr>
          <p:spPr>
            <a:xfrm rot="10800000">
              <a:off x="4754955" y="3563683"/>
              <a:ext cx="356233" cy="824421"/>
            </a:xfrm>
            <a:prstGeom prst="rightArrow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右矢印 34"/>
            <p:cNvSpPr/>
            <p:nvPr/>
          </p:nvSpPr>
          <p:spPr>
            <a:xfrm rot="16200000">
              <a:off x="4320015" y="3978513"/>
              <a:ext cx="358762" cy="882838"/>
            </a:xfrm>
            <a:prstGeom prst="rightArrow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右矢印 35"/>
            <p:cNvSpPr/>
            <p:nvPr/>
          </p:nvSpPr>
          <p:spPr>
            <a:xfrm rot="5400000">
              <a:off x="4319794" y="3091283"/>
              <a:ext cx="359202" cy="882840"/>
            </a:xfrm>
            <a:prstGeom prst="rightArrow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右矢印 27"/>
          <p:cNvSpPr/>
          <p:nvPr/>
        </p:nvSpPr>
        <p:spPr>
          <a:xfrm rot="10800000">
            <a:off x="5625350" y="3611812"/>
            <a:ext cx="1285542" cy="645903"/>
          </a:xfrm>
          <a:prstGeom prst="rightArrow">
            <a:avLst/>
          </a:prstGeom>
          <a:solidFill>
            <a:srgbClr val="7F7F7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メモ 28"/>
          <p:cNvSpPr/>
          <p:nvPr/>
        </p:nvSpPr>
        <p:spPr>
          <a:xfrm>
            <a:off x="7323442" y="3299536"/>
            <a:ext cx="1126122" cy="1246211"/>
          </a:xfrm>
          <a:prstGeom prst="foldedCorner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latin typeface="+mj-ea"/>
              <a:ea typeface="+mj-ea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037118" y="431491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accent3"/>
                </a:solidFill>
              </a:rPr>
              <a:t>送信</a:t>
            </a:r>
            <a:endParaRPr kumimoji="1" lang="ja-JP" altLang="en-US" sz="2400" dirty="0">
              <a:solidFill>
                <a:schemeClr val="accent3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220948" y="435909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chemeClr val="accent1"/>
                </a:solidFill>
              </a:rPr>
              <a:t>圧縮</a:t>
            </a:r>
            <a:endParaRPr kumimoji="1" lang="ja-JP" altLang="en-US" sz="2400" dirty="0">
              <a:solidFill>
                <a:schemeClr val="accent1"/>
              </a:solidFill>
            </a:endParaRPr>
          </a:p>
        </p:txBody>
      </p:sp>
      <p:grpSp>
        <p:nvGrpSpPr>
          <p:cNvPr id="39" name="図形グループ 38"/>
          <p:cNvGrpSpPr/>
          <p:nvPr/>
        </p:nvGrpSpPr>
        <p:grpSpPr>
          <a:xfrm>
            <a:off x="685439" y="3344746"/>
            <a:ext cx="1360173" cy="1223076"/>
            <a:chOff x="10451702" y="-1309300"/>
            <a:chExt cx="3056445" cy="3269427"/>
          </a:xfrm>
        </p:grpSpPr>
        <p:sp>
          <p:nvSpPr>
            <p:cNvPr id="40" name="正方形/長方形 39"/>
            <p:cNvSpPr/>
            <p:nvPr/>
          </p:nvSpPr>
          <p:spPr>
            <a:xfrm>
              <a:off x="10451702" y="-662768"/>
              <a:ext cx="3056445" cy="2622895"/>
            </a:xfrm>
            <a:prstGeom prst="rect">
              <a:avLst/>
            </a:prstGeom>
            <a:solidFill>
              <a:schemeClr val="accent3"/>
            </a:solidFill>
            <a:ln w="38100" cmpd="sng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上矢印 40"/>
            <p:cNvSpPr/>
            <p:nvPr/>
          </p:nvSpPr>
          <p:spPr>
            <a:xfrm>
              <a:off x="10874180" y="-1309300"/>
              <a:ext cx="2267085" cy="2842220"/>
            </a:xfrm>
            <a:prstGeom prst="upArrow">
              <a:avLst/>
            </a:prstGeom>
            <a:solidFill>
              <a:schemeClr val="accent3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8" name="正方形/長方形 47"/>
          <p:cNvSpPr/>
          <p:nvPr/>
        </p:nvSpPr>
        <p:spPr>
          <a:xfrm>
            <a:off x="457201" y="4984961"/>
            <a:ext cx="8208194" cy="1323439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ja-JP" altLang="en-US" sz="2800" b="1" dirty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圧縮レベル</a:t>
            </a:r>
            <a:r>
              <a:rPr lang="ja-JP" altLang="en-US" sz="2400" dirty="0"/>
              <a:t>を変</a:t>
            </a:r>
            <a:r>
              <a:rPr lang="ja-JP" altLang="en-US" sz="2400" dirty="0" smtClean="0"/>
              <a:t>更し，消費</a:t>
            </a:r>
            <a:r>
              <a:rPr lang="ja-JP" altLang="en-US" sz="2400" dirty="0"/>
              <a:t>エネルギーを</a:t>
            </a:r>
            <a:r>
              <a:rPr lang="ja-JP" altLang="en-US" sz="2400" dirty="0" smtClean="0"/>
              <a:t>計測</a:t>
            </a:r>
            <a:endParaRPr lang="en-US" altLang="ja-JP" sz="2400" dirty="0"/>
          </a:p>
          <a:p>
            <a:pPr lvl="0" algn="ctr"/>
            <a:endParaRPr lang="en-US" altLang="ja-JP" sz="2400" dirty="0" smtClean="0"/>
          </a:p>
          <a:p>
            <a:pPr algn="ctr"/>
            <a:r>
              <a:rPr lang="ja-JP" altLang="en-US" sz="2800" b="1" dirty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関係を明らか</a:t>
            </a:r>
            <a:r>
              <a:rPr lang="ja-JP" altLang="en-US" sz="2800" b="1" dirty="0" smtClean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にする</a:t>
            </a:r>
            <a:endParaRPr lang="ja-JP" altLang="en-US" sz="2800" b="1" dirty="0">
              <a:solidFill>
                <a:srgbClr val="C0504D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49" name="下矢印 48"/>
          <p:cNvSpPr/>
          <p:nvPr/>
        </p:nvSpPr>
        <p:spPr>
          <a:xfrm>
            <a:off x="4206113" y="5517232"/>
            <a:ext cx="588900" cy="29755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0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コーパス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メモ 4"/>
          <p:cNvSpPr/>
          <p:nvPr/>
        </p:nvSpPr>
        <p:spPr>
          <a:xfrm>
            <a:off x="1073813" y="2493594"/>
            <a:ext cx="2602632" cy="2880175"/>
          </a:xfrm>
          <a:prstGeom prst="foldedCorner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2000" dirty="0" smtClean="0">
              <a:solidFill>
                <a:schemeClr val="bg1"/>
              </a:solidFill>
              <a:latin typeface="+mj-ea"/>
              <a:cs typeface="ヒラギノ角ゴ ProN W6"/>
            </a:endParaRPr>
          </a:p>
          <a:p>
            <a:pPr algn="ctr"/>
            <a:r>
              <a:rPr lang="en-US" altLang="ja-JP" dirty="0" smtClean="0">
                <a:solidFill>
                  <a:schemeClr val="bg1"/>
                </a:solidFill>
                <a:latin typeface="+mj-ea"/>
                <a:cs typeface="ヒラギノ角ゴ ProN W6"/>
              </a:rPr>
              <a:t>Silesia </a:t>
            </a:r>
            <a:r>
              <a:rPr lang="en-US" altLang="ja-JP" dirty="0">
                <a:solidFill>
                  <a:schemeClr val="bg1"/>
                </a:solidFill>
                <a:latin typeface="+mj-ea"/>
                <a:cs typeface="ヒラギノ角ゴ ProN W6"/>
              </a:rPr>
              <a:t>compression </a:t>
            </a:r>
            <a:r>
              <a:rPr lang="en-US" altLang="ja-JP" dirty="0" smtClean="0">
                <a:solidFill>
                  <a:schemeClr val="bg1"/>
                </a:solidFill>
                <a:latin typeface="+mj-ea"/>
                <a:cs typeface="ヒラギノ角ゴ ProN W6"/>
              </a:rPr>
              <a:t>corpus</a:t>
            </a:r>
            <a:endParaRPr lang="en-US" altLang="ja-JP" dirty="0">
              <a:solidFill>
                <a:schemeClr val="bg1"/>
              </a:solidFill>
              <a:latin typeface="+mj-ea"/>
              <a:cs typeface="ヒラギノ角ゴ ProN W6"/>
            </a:endParaRPr>
          </a:p>
          <a:p>
            <a:pPr algn="ctr"/>
            <a:r>
              <a:rPr lang="en-US" altLang="ja-JP" sz="2000" dirty="0" smtClean="0">
                <a:solidFill>
                  <a:schemeClr val="bg1"/>
                </a:solidFill>
                <a:latin typeface="+mj-ea"/>
                <a:cs typeface="ヒラギノ角ゴ ProN W6"/>
              </a:rPr>
              <a:t>dickens</a:t>
            </a:r>
          </a:p>
          <a:p>
            <a:pPr algn="ctr"/>
            <a:endParaRPr lang="en-US" altLang="ja-JP" sz="2000" dirty="0" smtClean="0">
              <a:solidFill>
                <a:schemeClr val="bg1"/>
              </a:solidFill>
              <a:latin typeface="+mj-ea"/>
              <a:cs typeface="ヒラギノ角ゴ ProN W6"/>
            </a:endParaRPr>
          </a:p>
          <a:p>
            <a:pPr algn="ctr"/>
            <a:r>
              <a:rPr kumimoji="1" lang="en-US" altLang="ja-JP" sz="2400" dirty="0" smtClean="0">
                <a:latin typeface="+mj-ea"/>
                <a:ea typeface="+mj-ea"/>
              </a:rPr>
              <a:t>10MB</a:t>
            </a:r>
          </a:p>
          <a:p>
            <a:pPr algn="ctr"/>
            <a:r>
              <a:rPr lang="en-US" altLang="ja-JP" sz="2400" dirty="0">
                <a:latin typeface="+mj-ea"/>
                <a:ea typeface="+mj-ea"/>
              </a:rPr>
              <a:t>.</a:t>
            </a:r>
            <a:r>
              <a:rPr lang="en-US" altLang="ja-JP" sz="2400" dirty="0" smtClean="0">
                <a:latin typeface="+mj-ea"/>
                <a:ea typeface="+mj-ea"/>
              </a:rPr>
              <a:t>txt</a:t>
            </a:r>
            <a:endParaRPr kumimoji="1" lang="ja-JP" altLang="en-US" sz="2400" dirty="0">
              <a:latin typeface="+mj-ea"/>
              <a:ea typeface="+mj-ea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57200" y="1558043"/>
            <a:ext cx="8208194" cy="4751277"/>
          </a:xfrm>
          <a:prstGeom prst="rect">
            <a:avLst/>
          </a:prstGeom>
          <a:noFill/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0" y="1558043"/>
            <a:ext cx="4114800" cy="4751277"/>
          </a:xfrm>
          <a:ln w="9525" cmpd="sng">
            <a:noFill/>
          </a:ln>
        </p:spPr>
        <p:txBody>
          <a:bodyPr anchor="ctr">
            <a:normAutofit/>
          </a:bodyPr>
          <a:lstStyle/>
          <a:p>
            <a:pPr>
              <a:buClr>
                <a:schemeClr val="tx1"/>
              </a:buClr>
            </a:pPr>
            <a:r>
              <a:rPr lang="ja-JP" altLang="en-US" sz="2400" dirty="0" smtClean="0">
                <a:solidFill>
                  <a:srgbClr val="000000"/>
                </a:solidFill>
                <a:latin typeface="+mj-ea"/>
                <a:ea typeface="+mj-ea"/>
                <a:cs typeface="ヒラギノ角ゴ ProN W6"/>
              </a:rPr>
              <a:t>プロジェクト・グーテンベルグ上で公開されている，チャールズ・ディケンズの</a:t>
            </a:r>
            <a:r>
              <a:rPr lang="en-US" altLang="ja-JP" sz="2400" dirty="0" smtClean="0">
                <a:solidFill>
                  <a:srgbClr val="000000"/>
                </a:solidFill>
                <a:latin typeface="+mj-ea"/>
                <a:ea typeface="+mj-ea"/>
                <a:cs typeface="ヒラギノ角ゴ ProN W6"/>
              </a:rPr>
              <a:t>14</a:t>
            </a:r>
            <a:r>
              <a:rPr lang="ja-JP" altLang="en-US" sz="2400" dirty="0" smtClean="0">
                <a:solidFill>
                  <a:srgbClr val="000000"/>
                </a:solidFill>
                <a:latin typeface="+mj-ea"/>
                <a:ea typeface="+mj-ea"/>
                <a:cs typeface="ヒラギノ角ゴ ProN W6"/>
              </a:rPr>
              <a:t>作品を連結した</a:t>
            </a:r>
            <a:r>
              <a:rPr lang="en-US" altLang="ja-JP" sz="2400" dirty="0" smtClean="0">
                <a:solidFill>
                  <a:srgbClr val="000000"/>
                </a:solidFill>
                <a:latin typeface="+mj-ea"/>
                <a:ea typeface="+mj-ea"/>
                <a:cs typeface="ヒラギノ角ゴ ProN W6"/>
              </a:rPr>
              <a:t>text</a:t>
            </a:r>
            <a:r>
              <a:rPr lang="ja-JP" altLang="en-US" sz="2400" dirty="0" smtClean="0">
                <a:solidFill>
                  <a:srgbClr val="000000"/>
                </a:solidFill>
                <a:latin typeface="+mj-ea"/>
                <a:ea typeface="+mj-ea"/>
                <a:cs typeface="ヒラギノ角ゴ ProN W6"/>
              </a:rPr>
              <a:t>ファイル</a:t>
            </a:r>
            <a:endParaRPr lang="en-US" altLang="ja-JP" sz="2400" dirty="0" smtClean="0">
              <a:solidFill>
                <a:srgbClr val="000000"/>
              </a:solidFill>
              <a:latin typeface="+mj-ea"/>
              <a:ea typeface="+mj-ea"/>
              <a:cs typeface="ヒラギノ角ゴ ProN W6"/>
            </a:endParaRPr>
          </a:p>
          <a:p>
            <a:pPr>
              <a:buClr>
                <a:schemeClr val="tx1"/>
              </a:buClr>
            </a:pPr>
            <a:r>
              <a:rPr lang="ja-JP" altLang="en-US" sz="2400" dirty="0" smtClean="0">
                <a:solidFill>
                  <a:srgbClr val="000000"/>
                </a:solidFill>
                <a:latin typeface="+mj-ea"/>
                <a:ea typeface="+mj-ea"/>
                <a:cs typeface="ヒラギノ角ゴ ProN W6"/>
              </a:rPr>
              <a:t>一般性が高く，出現する単語数が多いためランダム性が高く，実際の利用状況に近いと考えられる．</a:t>
            </a:r>
            <a:endParaRPr lang="en-US" altLang="ja-JP" sz="2400" dirty="0" smtClean="0">
              <a:solidFill>
                <a:srgbClr val="000000"/>
              </a:solidFill>
              <a:latin typeface="+mj-ea"/>
              <a:ea typeface="+mj-ea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310514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圧縮率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12</a:t>
            </a:fld>
            <a:endParaRPr kumimoji="1" lang="ja-JP" altLang="en-US"/>
          </a:p>
        </p:txBody>
      </p:sp>
      <p:graphicFrame>
        <p:nvGraphicFramePr>
          <p:cNvPr id="5" name="グラフ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311718"/>
              </p:ext>
            </p:extLst>
          </p:nvPr>
        </p:nvGraphicFramePr>
        <p:xfrm>
          <a:off x="457200" y="1556792"/>
          <a:ext cx="8208194" cy="4751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124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グラフ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85555"/>
              </p:ext>
            </p:extLst>
          </p:nvPr>
        </p:nvGraphicFramePr>
        <p:xfrm>
          <a:off x="457200" y="1556792"/>
          <a:ext cx="820819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受信解凍グラフ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068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圧縮送信グラフ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14</a:t>
            </a:fld>
            <a:endParaRPr kumimoji="1" lang="ja-JP" altLang="en-US"/>
          </a:p>
        </p:txBody>
      </p:sp>
      <p:graphicFrame>
        <p:nvGraphicFramePr>
          <p:cNvPr id="5" name="グラフ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273152"/>
              </p:ext>
            </p:extLst>
          </p:nvPr>
        </p:nvGraphicFramePr>
        <p:xfrm>
          <a:off x="457200" y="1556792"/>
          <a:ext cx="820819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100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実験結果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15</a:t>
            </a:fld>
            <a:endParaRPr kumimoji="1" lang="ja-JP" altLang="en-US"/>
          </a:p>
        </p:txBody>
      </p:sp>
      <p:graphicFrame>
        <p:nvGraphicFramePr>
          <p:cNvPr id="8" name="グラフ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329218"/>
              </p:ext>
            </p:extLst>
          </p:nvPr>
        </p:nvGraphicFramePr>
        <p:xfrm>
          <a:off x="539553" y="1599034"/>
          <a:ext cx="3888432" cy="3174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グラフ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720369"/>
              </p:ext>
            </p:extLst>
          </p:nvPr>
        </p:nvGraphicFramePr>
        <p:xfrm>
          <a:off x="4716014" y="1599034"/>
          <a:ext cx="3866129" cy="3132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457200" y="1556792"/>
            <a:ext cx="3953551" cy="396044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457199" y="4653136"/>
            <a:ext cx="3970785" cy="8640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</a:rPr>
              <a:t>トレードオフが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</a:rPr>
              <a:t>みられなかった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716015" y="4653136"/>
            <a:ext cx="3964535" cy="8640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effectLst/>
              </a:rPr>
              <a:t>トレードオフが</a:t>
            </a:r>
            <a:endParaRPr lang="en-US" altLang="ja-JP" sz="240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ja-JP" altLang="en-US" sz="2800" dirty="0" smtClean="0">
                <a:solidFill>
                  <a:schemeClr val="accent2"/>
                </a:solidFill>
                <a:effectLst/>
                <a:latin typeface="ヒラギノ角ゴ Pro W6"/>
                <a:ea typeface="ヒラギノ角ゴ Pro W6"/>
                <a:cs typeface="ヒラギノ角ゴ Pro W6"/>
              </a:rPr>
              <a:t>みられた</a:t>
            </a:r>
            <a:endParaRPr kumimoji="1" lang="ja-JP" altLang="en-US" sz="2800" dirty="0">
              <a:solidFill>
                <a:schemeClr val="accent2"/>
              </a:solidFill>
              <a:effectLst/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716016" y="1553629"/>
            <a:ext cx="3945691" cy="396360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457200" y="5661248"/>
            <a:ext cx="8204508" cy="648072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accent2"/>
                </a:solidFill>
                <a:latin typeface="ヒラギノ角ゴ ProN W6"/>
                <a:ea typeface="ヒラギノ角ゴ ProN W6"/>
                <a:cs typeface="ヒラギノ角ゴ ProN W6"/>
              </a:rPr>
              <a:t>最適な</a:t>
            </a:r>
            <a:r>
              <a:rPr lang="ja-JP" altLang="en-US" sz="2800" dirty="0" smtClean="0">
                <a:solidFill>
                  <a:schemeClr val="accent2"/>
                </a:solidFill>
                <a:latin typeface="ヒラギノ角ゴ ProN W6"/>
                <a:ea typeface="ヒラギノ角ゴ ProN W6"/>
                <a:cs typeface="ヒラギノ角ゴ ProN W6"/>
              </a:rPr>
              <a:t>圧縮</a:t>
            </a:r>
            <a:r>
              <a:rPr lang="ja-JP" altLang="en-US" sz="2800" dirty="0" smtClean="0">
                <a:solidFill>
                  <a:schemeClr val="accent2"/>
                </a:solidFill>
                <a:latin typeface="ヒラギノ角ゴ ProN W6"/>
                <a:ea typeface="ヒラギノ角ゴ ProN W6"/>
                <a:cs typeface="ヒラギノ角ゴ ProN W6"/>
              </a:rPr>
              <a:t>レベル</a:t>
            </a:r>
            <a:r>
              <a:rPr lang="ja-JP" altLang="en-US" sz="2400" dirty="0" smtClean="0">
                <a:solidFill>
                  <a:srgbClr val="000000"/>
                </a:solidFill>
              </a:rPr>
              <a:t>を</a:t>
            </a:r>
            <a:r>
              <a:rPr lang="ja-JP" altLang="en-US" sz="2400" dirty="0" smtClean="0">
                <a:solidFill>
                  <a:srgbClr val="000000"/>
                </a:solidFill>
              </a:rPr>
              <a:t>見いだすことができた</a:t>
            </a:r>
            <a:endParaRPr kumimoji="1" lang="ja-JP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受信解凍相関係数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16</a:t>
            </a:fld>
            <a:endParaRPr kumimoji="1" lang="ja-JP" altLang="en-US"/>
          </a:p>
        </p:txBody>
      </p:sp>
      <p:graphicFrame>
        <p:nvGraphicFramePr>
          <p:cNvPr id="7" name="グラフ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470613"/>
              </p:ext>
            </p:extLst>
          </p:nvPr>
        </p:nvGraphicFramePr>
        <p:xfrm>
          <a:off x="457200" y="1556793"/>
          <a:ext cx="820819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6213083" y="584765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accent2"/>
                </a:solidFill>
                <a:latin typeface="ヒラギノ角ゴ ProN W6"/>
                <a:ea typeface="ヒラギノ角ゴ ProN W6"/>
                <a:cs typeface="ヒラギノ角ゴ ProN W6"/>
              </a:rPr>
              <a:t>相関関係あり</a:t>
            </a:r>
            <a:endParaRPr kumimoji="1" lang="ja-JP" altLang="en-US" sz="2400" dirty="0">
              <a:solidFill>
                <a:schemeClr val="accent2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254580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圧縮送信相関係数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17</a:t>
            </a:fld>
            <a:endParaRPr kumimoji="1" lang="ja-JP" altLang="en-US"/>
          </a:p>
        </p:txBody>
      </p:sp>
      <p:graphicFrame>
        <p:nvGraphicFramePr>
          <p:cNvPr id="5" name="グラフ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203501"/>
              </p:ext>
            </p:extLst>
          </p:nvPr>
        </p:nvGraphicFramePr>
        <p:xfrm>
          <a:off x="457200" y="1558043"/>
          <a:ext cx="8208194" cy="4751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6213083" y="584765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accent2"/>
                </a:solidFill>
                <a:latin typeface="ヒラギノ角ゴ ProN W6"/>
                <a:ea typeface="ヒラギノ角ゴ ProN W6"/>
                <a:cs typeface="ヒラギノ角ゴ ProN W6"/>
              </a:rPr>
              <a:t>相関関係あり</a:t>
            </a:r>
            <a:endParaRPr kumimoji="1" lang="ja-JP" altLang="en-US" sz="2400" dirty="0">
              <a:solidFill>
                <a:schemeClr val="accent2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228238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考察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57438"/>
            <a:ext cx="8208194" cy="1828800"/>
          </a:xfrm>
          <a:ln w="9525" cmpd="sng"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>
              <a:buClr>
                <a:schemeClr val="tx1"/>
              </a:buClr>
            </a:pPr>
            <a:r>
              <a:rPr kumimoji="1" lang="ja-JP" altLang="en-US" dirty="0" smtClean="0">
                <a:solidFill>
                  <a:schemeClr val="accent2"/>
                </a:solidFill>
                <a:latin typeface="ヒラギノ角ゴ ProN W6"/>
                <a:ea typeface="ヒラギノ角ゴ ProN W6"/>
                <a:cs typeface="ヒラギノ角ゴ ProN W6"/>
              </a:rPr>
              <a:t>消費電力と実行時間</a:t>
            </a:r>
            <a:r>
              <a:rPr lang="ja-JP" altLang="en-US" dirty="0"/>
              <a:t>は</a:t>
            </a:r>
            <a:r>
              <a:rPr lang="ja-JP" altLang="en-US" dirty="0">
                <a:latin typeface="+mj-ea"/>
                <a:ea typeface="+mj-ea"/>
                <a:cs typeface="ヒラギノ角ゴ ProN W6"/>
              </a:rPr>
              <a:t>相関関係にある</a:t>
            </a:r>
            <a:endParaRPr kumimoji="1" lang="en-US" altLang="ja-JP" dirty="0" smtClean="0">
              <a:latin typeface="+mj-ea"/>
              <a:ea typeface="+mj-ea"/>
            </a:endParaRPr>
          </a:p>
          <a:p>
            <a:r>
              <a:rPr lang="ja-JP" altLang="en-US" dirty="0" smtClean="0"/>
              <a:t>送受信に</a:t>
            </a:r>
            <a:r>
              <a:rPr lang="ja-JP" altLang="en-US" dirty="0" smtClean="0"/>
              <a:t>おいて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圧縮率</a:t>
            </a:r>
            <a:r>
              <a:rPr lang="ja-JP" altLang="en-US" dirty="0" smtClean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と実行時間</a:t>
            </a:r>
            <a:r>
              <a:rPr lang="ja-JP" altLang="en-US" dirty="0" smtClean="0"/>
              <a:t>は相関</a:t>
            </a:r>
            <a:r>
              <a:rPr lang="ja-JP" altLang="en-US" dirty="0" smtClean="0"/>
              <a:t>関係にある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457200" y="4480520"/>
            <a:ext cx="8208194" cy="1828800"/>
          </a:xfrm>
          <a:prstGeom prst="rect">
            <a:avLst/>
          </a:prstGeom>
          <a:ln w="9525" cmpd="sng">
            <a:solidFill>
              <a:schemeClr val="accent2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ヒラギノ角ゴ Pro W3"/>
                <a:ea typeface="ヒラギノ角ゴ Pro W3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ja-JP" altLang="en-US" dirty="0" smtClean="0">
                <a:solidFill>
                  <a:schemeClr val="accent2"/>
                </a:solidFill>
                <a:latin typeface="ヒラギノ角ゴ ProN W6"/>
                <a:ea typeface="ヒラギノ角ゴ ProN W6"/>
                <a:cs typeface="ヒラギノ角ゴ ProN W6"/>
              </a:rPr>
              <a:t>実行時間の削減</a:t>
            </a:r>
            <a:r>
              <a:rPr lang="ja-JP" altLang="en-US" dirty="0" smtClean="0"/>
              <a:t>は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消費</a:t>
            </a:r>
            <a:r>
              <a:rPr lang="ja-JP" altLang="en-US" dirty="0" smtClean="0"/>
              <a:t>電力の削減の貢献要素となる</a:t>
            </a:r>
            <a:endParaRPr lang="en-US" altLang="ja-JP" dirty="0" smtClean="0">
              <a:latin typeface="+mj-ea"/>
              <a:ea typeface="+mj-ea"/>
            </a:endParaRPr>
          </a:p>
          <a:p>
            <a:r>
              <a:rPr lang="ja-JP" altLang="en-US" dirty="0" smtClean="0"/>
              <a:t>送受信の消費エネルギー</a:t>
            </a:r>
            <a:r>
              <a:rPr lang="ja-JP" altLang="en-US" dirty="0" smtClean="0"/>
              <a:t>は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圧縮率</a:t>
            </a:r>
            <a:r>
              <a:rPr lang="ja-JP" altLang="en-US" dirty="0" smtClean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によって決定される</a:t>
            </a:r>
            <a:r>
              <a:rPr lang="ja-JP" altLang="en-US" dirty="0" smtClean="0"/>
              <a:t>と考えられる</a:t>
            </a:r>
            <a:endParaRPr lang="en-US" altLang="ja-JP" dirty="0" smtClean="0"/>
          </a:p>
        </p:txBody>
      </p:sp>
      <p:sp>
        <p:nvSpPr>
          <p:cNvPr id="6" name="下矢印 5"/>
          <p:cNvSpPr/>
          <p:nvPr/>
        </p:nvSpPr>
        <p:spPr>
          <a:xfrm>
            <a:off x="3851920" y="3386238"/>
            <a:ext cx="1440160" cy="97886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934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67903" y="5085184"/>
            <a:ext cx="8208194" cy="1224136"/>
          </a:xfrm>
          <a:prstGeom prst="rect">
            <a:avLst/>
          </a:prstGeom>
          <a:noFill/>
          <a:ln w="9525" cmpd="sng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000000"/>
                </a:solidFill>
                <a:latin typeface="+mn-ea"/>
              </a:rPr>
              <a:t>可逆圧縮通信を用いること</a:t>
            </a:r>
            <a:r>
              <a:rPr lang="ja-JP" altLang="en-US" sz="2800" dirty="0" smtClean="0">
                <a:solidFill>
                  <a:srgbClr val="000000"/>
                </a:solidFill>
                <a:latin typeface="+mn-ea"/>
              </a:rPr>
              <a:t>で</a:t>
            </a:r>
            <a:endParaRPr lang="en-US" altLang="ja-JP" sz="2800" dirty="0" smtClean="0">
              <a:solidFill>
                <a:srgbClr val="000000"/>
              </a:solidFill>
              <a:latin typeface="+mn-ea"/>
            </a:endParaRPr>
          </a:p>
          <a:p>
            <a:pPr algn="ctr"/>
            <a:r>
              <a:rPr lang="ja-JP" altLang="en-US" sz="3200" dirty="0" smtClean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実行</a:t>
            </a:r>
            <a:r>
              <a:rPr lang="ja-JP" altLang="en-US" sz="3200" dirty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時間の短縮</a:t>
            </a:r>
            <a:r>
              <a:rPr lang="ja-JP" altLang="en-US" sz="2800" dirty="0">
                <a:solidFill>
                  <a:srgbClr val="000000"/>
                </a:solidFill>
                <a:latin typeface="+mn-ea"/>
              </a:rPr>
              <a:t>が期待できる</a:t>
            </a:r>
            <a:endParaRPr lang="en-US" altLang="ja-JP" sz="28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67903" y="1556792"/>
            <a:ext cx="8197491" cy="122413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0000"/>
                </a:solidFill>
                <a:latin typeface="+mn-ea"/>
              </a:rPr>
              <a:t>適切な圧縮レベルを</a:t>
            </a:r>
            <a:r>
              <a:rPr lang="ja-JP" altLang="en-US" sz="2800" dirty="0">
                <a:solidFill>
                  <a:srgbClr val="000000"/>
                </a:solidFill>
                <a:latin typeface="+mn-ea"/>
              </a:rPr>
              <a:t>用いること</a:t>
            </a:r>
            <a:r>
              <a:rPr lang="ja-JP" altLang="en-US" sz="2800" dirty="0" smtClean="0">
                <a:solidFill>
                  <a:srgbClr val="000000"/>
                </a:solidFill>
                <a:latin typeface="+mn-ea"/>
              </a:rPr>
              <a:t>で送受信時の</a:t>
            </a:r>
            <a:endParaRPr lang="en-US" altLang="ja-JP" sz="2800" dirty="0" smtClean="0">
              <a:solidFill>
                <a:srgbClr val="000000"/>
              </a:solidFill>
              <a:latin typeface="+mn-ea"/>
            </a:endParaRPr>
          </a:p>
          <a:p>
            <a:pPr algn="ctr"/>
            <a:r>
              <a:rPr lang="ja-JP" altLang="en-US" sz="3200" dirty="0" smtClean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消費エネルギーの削減</a:t>
            </a:r>
            <a:r>
              <a:rPr lang="ja-JP" altLang="en-US" sz="2800" dirty="0" smtClean="0">
                <a:solidFill>
                  <a:srgbClr val="000000"/>
                </a:solidFill>
                <a:latin typeface="+mn-ea"/>
              </a:rPr>
              <a:t>が</a:t>
            </a:r>
            <a:r>
              <a:rPr lang="ja-JP" altLang="en-US" sz="2800" dirty="0">
                <a:solidFill>
                  <a:srgbClr val="000000"/>
                </a:solidFill>
                <a:latin typeface="+mn-ea"/>
              </a:rPr>
              <a:t>期待できる</a:t>
            </a:r>
            <a:endParaRPr lang="en-US" altLang="ja-JP" sz="28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70414" y="3558136"/>
            <a:ext cx="3827127" cy="1368152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0000"/>
                </a:solidFill>
                <a:latin typeface="+mn-ea"/>
              </a:rPr>
              <a:t>無圧縮送信</a:t>
            </a:r>
            <a:endParaRPr lang="en-US" altLang="ja-JP" sz="2800" dirty="0" smtClean="0">
              <a:solidFill>
                <a:srgbClr val="000000"/>
              </a:solidFill>
              <a:latin typeface="+mn-ea"/>
            </a:endParaRPr>
          </a:p>
          <a:p>
            <a:pPr algn="ctr"/>
            <a:r>
              <a:rPr lang="ja-JP" altLang="en-US" sz="2800" dirty="0" smtClean="0">
                <a:solidFill>
                  <a:srgbClr val="000000"/>
                </a:solidFill>
                <a:latin typeface="+mn-ea"/>
              </a:rPr>
              <a:t>と比較して</a:t>
            </a:r>
            <a:endParaRPr lang="en-US" altLang="ja-JP" sz="2800" dirty="0" smtClean="0">
              <a:solidFill>
                <a:srgbClr val="000000"/>
              </a:solidFill>
              <a:latin typeface="+mn-ea"/>
            </a:endParaRPr>
          </a:p>
          <a:p>
            <a:pPr algn="ctr"/>
            <a:r>
              <a:rPr lang="ja-JP" altLang="en-US" sz="3200" dirty="0" smtClean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約</a:t>
            </a:r>
            <a:r>
              <a:rPr lang="en-US" altLang="ja-JP" sz="3200" dirty="0" smtClean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40%</a:t>
            </a:r>
            <a:r>
              <a:rPr lang="ja-JP" altLang="en-US" sz="3200" dirty="0" smtClean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の削減</a:t>
            </a:r>
            <a:endParaRPr lang="en-US" altLang="ja-JP" sz="28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866523" y="3581760"/>
            <a:ext cx="3797806" cy="1349795"/>
          </a:xfrm>
          <a:prstGeom prst="rect">
            <a:avLst/>
          </a:prstGeom>
          <a:noFill/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0000"/>
                </a:solidFill>
                <a:latin typeface="+mn-ea"/>
              </a:rPr>
              <a:t>圧縮レベル</a:t>
            </a:r>
            <a:r>
              <a:rPr lang="en-US" altLang="ja-JP" sz="2800" dirty="0" smtClean="0">
                <a:solidFill>
                  <a:srgbClr val="000000"/>
                </a:solidFill>
                <a:latin typeface="+mn-ea"/>
              </a:rPr>
              <a:t>9</a:t>
            </a:r>
            <a:r>
              <a:rPr lang="ja-JP" altLang="en-US" sz="2800" dirty="0" smtClean="0">
                <a:solidFill>
                  <a:srgbClr val="000000"/>
                </a:solidFill>
                <a:latin typeface="+mn-ea"/>
              </a:rPr>
              <a:t>での送信と比較して</a:t>
            </a:r>
            <a:endParaRPr lang="en-US" altLang="ja-JP" sz="2800" dirty="0" smtClean="0">
              <a:solidFill>
                <a:srgbClr val="000000"/>
              </a:solidFill>
              <a:latin typeface="+mn-ea"/>
            </a:endParaRPr>
          </a:p>
          <a:p>
            <a:pPr algn="ctr"/>
            <a:r>
              <a:rPr lang="ja-JP" altLang="en-US" sz="3200" dirty="0" smtClean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約</a:t>
            </a:r>
            <a:r>
              <a:rPr lang="en-US" altLang="ja-JP" sz="3200" dirty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5</a:t>
            </a:r>
            <a:r>
              <a:rPr lang="en-US" altLang="ja-JP" sz="3200" dirty="0" smtClean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0%</a:t>
            </a:r>
            <a:r>
              <a:rPr lang="ja-JP" altLang="en-US" sz="3200" dirty="0" smtClean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の削減</a:t>
            </a:r>
            <a:endParaRPr lang="en-US" altLang="ja-JP" sz="28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1" name="下矢印 10"/>
          <p:cNvSpPr/>
          <p:nvPr/>
        </p:nvSpPr>
        <p:spPr>
          <a:xfrm>
            <a:off x="3707904" y="2780928"/>
            <a:ext cx="1728192" cy="64807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467903" y="1556793"/>
            <a:ext cx="8197491" cy="3384376"/>
          </a:xfrm>
          <a:prstGeom prst="rect">
            <a:avLst/>
          </a:prstGeom>
          <a:noFill/>
          <a:ln w="9525" cmpd="sng"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0220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需要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曲折矢印 4"/>
          <p:cNvSpPr/>
          <p:nvPr/>
        </p:nvSpPr>
        <p:spPr>
          <a:xfrm rot="16200000" flipV="1">
            <a:off x="2051720" y="1677413"/>
            <a:ext cx="1979647" cy="1979647"/>
          </a:xfrm>
          <a:prstGeom prst="bentArrow">
            <a:avLst>
              <a:gd name="adj1" fmla="val 10973"/>
              <a:gd name="adj2" fmla="val 13188"/>
              <a:gd name="adj3" fmla="val 25000"/>
              <a:gd name="adj4" fmla="val 28245"/>
            </a:avLst>
          </a:prstGeom>
          <a:solidFill>
            <a:schemeClr val="accent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2302078326"/>
              </p:ext>
            </p:extLst>
          </p:nvPr>
        </p:nvGraphicFramePr>
        <p:xfrm>
          <a:off x="457200" y="1961792"/>
          <a:ext cx="3898776" cy="2520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グラフ 6"/>
          <p:cNvGraphicFramePr/>
          <p:nvPr>
            <p:extLst>
              <p:ext uri="{D42A27DB-BD31-4B8C-83A1-F6EECF244321}">
                <p14:modId xmlns:p14="http://schemas.microsoft.com/office/powerpoint/2010/main" val="2746300623"/>
              </p:ext>
            </p:extLst>
          </p:nvPr>
        </p:nvGraphicFramePr>
        <p:xfrm>
          <a:off x="4788025" y="1901381"/>
          <a:ext cx="3898776" cy="2580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図形グループ 7"/>
          <p:cNvGrpSpPr/>
          <p:nvPr/>
        </p:nvGrpSpPr>
        <p:grpSpPr>
          <a:xfrm>
            <a:off x="7189541" y="3331283"/>
            <a:ext cx="786499" cy="781413"/>
            <a:chOff x="5823661" y="2215006"/>
            <a:chExt cx="2369735" cy="2354412"/>
          </a:xfrm>
          <a:effectLst/>
        </p:grpSpPr>
        <p:sp>
          <p:nvSpPr>
            <p:cNvPr id="9" name="正方形/長方形 8"/>
            <p:cNvSpPr/>
            <p:nvPr/>
          </p:nvSpPr>
          <p:spPr>
            <a:xfrm>
              <a:off x="6526548" y="2215006"/>
              <a:ext cx="963960" cy="53164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BBB59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5823661" y="2480827"/>
              <a:ext cx="2369735" cy="208859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823661" y="2989483"/>
              <a:ext cx="2369735" cy="1579935"/>
            </a:xfrm>
            <a:prstGeom prst="rect">
              <a:avLst/>
            </a:prstGeom>
            <a:solidFill>
              <a:schemeClr val="accent3"/>
            </a:solidFill>
            <a:ln>
              <a:solidFill>
                <a:srgbClr val="9BBB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4800" dirty="0">
                <a:latin typeface="ヒラギノ角ゴ Pro W3"/>
                <a:ea typeface="ヒラギノ角ゴ Pro W3"/>
                <a:cs typeface="ヒラギノ角ゴ Pro W3"/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457200" y="4491117"/>
            <a:ext cx="3898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スマートフォン</a:t>
            </a:r>
            <a:endParaRPr kumimoji="1" lang="en-US" altLang="ja-JP" sz="2800" dirty="0" smtClean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algn="ctr"/>
            <a:r>
              <a:rPr kumimoji="1" lang="ja-JP" altLang="en-US" sz="2800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保有率の増加</a:t>
            </a:r>
            <a:r>
              <a:rPr kumimoji="1" lang="en-US" altLang="ja-JP" sz="1400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[1]</a:t>
            </a:r>
            <a:endParaRPr kumimoji="1" lang="ja-JP" altLang="en-US" sz="1400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88025" y="4482193"/>
            <a:ext cx="3898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バッテリーに対する</a:t>
            </a:r>
            <a:endParaRPr lang="en-US" altLang="ja-JP" sz="2800" dirty="0" smtClean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  <a:p>
            <a:pPr algn="ctr"/>
            <a:r>
              <a:rPr lang="ja-JP" altLang="en-US" sz="2800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不満</a:t>
            </a:r>
            <a:r>
              <a:rPr lang="en-US" altLang="ja-JP" sz="1400" dirty="0" smtClean="0">
                <a:solidFill>
                  <a:srgbClr val="000000"/>
                </a:solidFill>
                <a:latin typeface="ヒラギノ角ゴ Pro W3"/>
                <a:ea typeface="ヒラギノ角ゴ Pro W3"/>
                <a:cs typeface="ヒラギノ角ゴ Pro W3"/>
              </a:rPr>
              <a:t>[2]</a:t>
            </a:r>
            <a:endParaRPr kumimoji="1" lang="ja-JP" altLang="en-US" sz="1400" dirty="0">
              <a:solidFill>
                <a:srgbClr val="000000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7201" y="5733256"/>
            <a:ext cx="8208193" cy="584776"/>
          </a:xfrm>
          <a:prstGeom prst="rect">
            <a:avLst/>
          </a:prstGeom>
          <a:noFill/>
          <a:ln w="9525" cmpd="sng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>
                <a:solidFill>
                  <a:schemeClr val="accent2"/>
                </a:solidFill>
                <a:latin typeface="ヒラギノ角ゴ Pro W6"/>
                <a:ea typeface="ヒラギノ角ゴ Pro W6"/>
                <a:cs typeface="ヒラギノ角ゴ Pro W6"/>
              </a:rPr>
              <a:t>消費エネルギー</a:t>
            </a:r>
            <a:r>
              <a:rPr lang="ja-JP" altLang="en-US" sz="3200" b="1" dirty="0" smtClean="0">
                <a:solidFill>
                  <a:schemeClr val="accent2"/>
                </a:solidFill>
                <a:latin typeface="ヒラギノ角ゴ Pro W6"/>
                <a:ea typeface="ヒラギノ角ゴ Pro W6"/>
                <a:cs typeface="ヒラギノ角ゴ Pro W6"/>
              </a:rPr>
              <a:t>最適化</a:t>
            </a:r>
            <a:r>
              <a:rPr lang="ja-JP" altLang="en-US" sz="2800" dirty="0" smtClean="0">
                <a:solidFill>
                  <a:srgbClr val="000000"/>
                </a:solidFill>
              </a:rPr>
              <a:t>に対する</a:t>
            </a:r>
            <a:r>
              <a:rPr lang="ja-JP" altLang="en-US" sz="3200" b="1" dirty="0" smtClean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需要</a:t>
            </a:r>
            <a:r>
              <a:rPr lang="en-US" altLang="ja-JP" sz="3200" b="1" dirty="0" smtClean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↑</a:t>
            </a:r>
            <a:endParaRPr kumimoji="1" lang="ja-JP" altLang="en-US" sz="3200" b="1" dirty="0">
              <a:solidFill>
                <a:srgbClr val="C0504D"/>
              </a:solidFill>
              <a:latin typeface="ヒラギノ角ゴ Pro W6"/>
              <a:ea typeface="ヒラギノ角ゴ Pro W6"/>
              <a:cs typeface="ヒラギノ角ゴ Pro W6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57200" y="1558043"/>
            <a:ext cx="3898776" cy="3899661"/>
          </a:xfrm>
          <a:prstGeom prst="rect">
            <a:avLst/>
          </a:prstGeom>
          <a:noFill/>
          <a:ln w="6350" cmpd="sng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766617" y="1572053"/>
            <a:ext cx="3898777" cy="3899661"/>
          </a:xfrm>
          <a:prstGeom prst="rect">
            <a:avLst/>
          </a:prstGeom>
          <a:noFill/>
          <a:ln w="6350" cmpd="sng"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7200" y="1716715"/>
            <a:ext cx="3898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7F7F7F"/>
                </a:solidFill>
                <a:latin typeface="+mn-ea"/>
              </a:rPr>
              <a:t>%</a:t>
            </a:r>
            <a:endParaRPr kumimoji="1" lang="ja-JP" altLang="en-US" dirty="0">
              <a:solidFill>
                <a:srgbClr val="7F7F7F"/>
              </a:solidFill>
              <a:latin typeface="+mn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788024" y="1716715"/>
            <a:ext cx="3898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7F7F7F"/>
                </a:solidFill>
                <a:latin typeface="+mn-ea"/>
              </a:rPr>
              <a:t>%</a:t>
            </a:r>
            <a:endParaRPr kumimoji="1" lang="ja-JP" altLang="en-US" dirty="0">
              <a:solidFill>
                <a:srgbClr val="7F7F7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60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58044"/>
            <a:ext cx="8229600" cy="4751276"/>
          </a:xfrm>
        </p:spPr>
        <p:txBody>
          <a:bodyPr anchor="ctr">
            <a:normAutofit fontScale="55000" lnSpcReduction="20000"/>
          </a:bodyPr>
          <a:lstStyle/>
          <a:p>
            <a:pPr marL="0" indent="0">
              <a:buNone/>
            </a:pPr>
            <a:r>
              <a:rPr lang="en-US" altLang="ja-JP" dirty="0">
                <a:latin typeface="+mn-ea"/>
              </a:rPr>
              <a:t>[1]	</a:t>
            </a:r>
            <a:r>
              <a:rPr lang="ja-JP" altLang="en-US" dirty="0">
                <a:latin typeface="+mn-ea"/>
              </a:rPr>
              <a:t>総務省：平成</a:t>
            </a:r>
            <a:r>
              <a:rPr lang="en-US" altLang="ja-JP" dirty="0">
                <a:latin typeface="+mn-ea"/>
              </a:rPr>
              <a:t>24</a:t>
            </a:r>
            <a:r>
              <a:rPr lang="ja-JP" altLang="en-US" dirty="0">
                <a:latin typeface="+mn-ea"/>
              </a:rPr>
              <a:t>年通信利用動向調査の結果，総務省（オンライン）</a:t>
            </a:r>
            <a:r>
              <a:rPr lang="ja-JP" altLang="en-US" dirty="0" smtClean="0">
                <a:latin typeface="+mn-ea"/>
              </a:rPr>
              <a:t>，入</a:t>
            </a:r>
            <a:r>
              <a:rPr lang="en-US" altLang="ja-JP" dirty="0" smtClean="0">
                <a:latin typeface="+mn-ea"/>
              </a:rPr>
              <a:t>	</a:t>
            </a:r>
            <a:r>
              <a:rPr lang="ja-JP" altLang="en-US" dirty="0" smtClean="0">
                <a:latin typeface="+mn-ea"/>
              </a:rPr>
              <a:t>手先</a:t>
            </a:r>
            <a:r>
              <a:rPr lang="en-US" altLang="ja-JP" dirty="0">
                <a:latin typeface="+mn-ea"/>
              </a:rPr>
              <a:t>〈http://www.soumu.go.jp/johotsusintokei/statistics/data</a:t>
            </a:r>
            <a:r>
              <a:rPr lang="en-US" altLang="ja-JP" dirty="0" smtClean="0">
                <a:latin typeface="+mn-ea"/>
              </a:rPr>
              <a:t>/	130614_1</a:t>
            </a:r>
            <a:r>
              <a:rPr lang="en-US" altLang="ja-JP" dirty="0">
                <a:latin typeface="+mn-ea"/>
              </a:rPr>
              <a:t>.pdf</a:t>
            </a:r>
            <a:r>
              <a:rPr lang="en-US" altLang="ja-JP" dirty="0" smtClean="0">
                <a:latin typeface="+mn-ea"/>
              </a:rPr>
              <a:t>〉</a:t>
            </a:r>
            <a:r>
              <a:rPr lang="ja-JP" altLang="en-US" dirty="0" smtClean="0">
                <a:latin typeface="+mn-ea"/>
              </a:rPr>
              <a:t>（</a:t>
            </a:r>
            <a:r>
              <a:rPr lang="ja-JP" altLang="en-US" dirty="0">
                <a:latin typeface="+mn-ea"/>
              </a:rPr>
              <a:t>参照</a:t>
            </a:r>
            <a:r>
              <a:rPr lang="en-US" altLang="ja-JP" dirty="0">
                <a:latin typeface="+mn-ea"/>
              </a:rPr>
              <a:t>2013-08-01</a:t>
            </a:r>
            <a:r>
              <a:rPr lang="ja-JP" altLang="en-US" dirty="0">
                <a:latin typeface="+mn-ea"/>
              </a:rPr>
              <a:t>）．</a:t>
            </a:r>
          </a:p>
          <a:p>
            <a:pPr marL="0" indent="0">
              <a:buNone/>
            </a:pPr>
            <a:endParaRPr lang="ja-JP" altLang="en-US" dirty="0">
              <a:latin typeface="+mn-ea"/>
            </a:endParaRPr>
          </a:p>
          <a:p>
            <a:pPr marL="0" indent="0">
              <a:buNone/>
            </a:pPr>
            <a:r>
              <a:rPr lang="en-US" altLang="ja-JP" dirty="0" smtClean="0">
                <a:latin typeface="+mn-ea"/>
              </a:rPr>
              <a:t>[</a:t>
            </a:r>
            <a:r>
              <a:rPr lang="en-US" altLang="ja-JP" dirty="0">
                <a:latin typeface="+mn-ea"/>
              </a:rPr>
              <a:t>2]	MMD</a:t>
            </a:r>
            <a:r>
              <a:rPr lang="ja-JP" altLang="en-US" dirty="0">
                <a:latin typeface="+mn-ea"/>
              </a:rPr>
              <a:t>研究所：スマートフォンユーザーの</a:t>
            </a:r>
            <a:r>
              <a:rPr lang="en-US" altLang="ja-JP" dirty="0">
                <a:latin typeface="+mn-ea"/>
              </a:rPr>
              <a:t>75.1</a:t>
            </a:r>
            <a:r>
              <a:rPr lang="ja-JP" altLang="en-US" dirty="0">
                <a:latin typeface="+mn-ea"/>
              </a:rPr>
              <a:t>％がバッテリーに不満が</a:t>
            </a:r>
            <a:r>
              <a:rPr lang="ja-JP" altLang="en-US" dirty="0" smtClean="0">
                <a:latin typeface="+mn-ea"/>
              </a:rPr>
              <a:t>あ</a:t>
            </a:r>
            <a:r>
              <a:rPr lang="en-US" altLang="ja-JP" dirty="0" smtClean="0">
                <a:latin typeface="+mn-ea"/>
              </a:rPr>
              <a:t>	</a:t>
            </a:r>
            <a:r>
              <a:rPr lang="ja-JP" altLang="en-US" dirty="0" smtClean="0">
                <a:latin typeface="+mn-ea"/>
              </a:rPr>
              <a:t>ると</a:t>
            </a:r>
            <a:r>
              <a:rPr lang="ja-JP" altLang="en-US" dirty="0">
                <a:latin typeface="+mn-ea"/>
              </a:rPr>
              <a:t>回答，</a:t>
            </a:r>
            <a:r>
              <a:rPr lang="en-US" altLang="ja-JP" dirty="0">
                <a:latin typeface="+mn-ea"/>
              </a:rPr>
              <a:t>MMD</a:t>
            </a:r>
            <a:r>
              <a:rPr lang="ja-JP" altLang="en-US" dirty="0">
                <a:latin typeface="+mn-ea"/>
              </a:rPr>
              <a:t>研究所（オンライン），入手先</a:t>
            </a:r>
            <a:r>
              <a:rPr lang="en-US" altLang="ja-JP" dirty="0">
                <a:latin typeface="+mn-ea"/>
              </a:rPr>
              <a:t>〈http://mmd.up</a:t>
            </a:r>
            <a:r>
              <a:rPr lang="en-US" altLang="ja-JP" dirty="0" smtClean="0">
                <a:latin typeface="+mn-ea"/>
              </a:rPr>
              <a:t>-	</a:t>
            </a:r>
            <a:r>
              <a:rPr lang="en-US" altLang="ja-JP" dirty="0" err="1" smtClean="0">
                <a:latin typeface="+mn-ea"/>
              </a:rPr>
              <a:t>date.ne.jp</a:t>
            </a:r>
            <a:r>
              <a:rPr lang="en-US" altLang="ja-JP" dirty="0">
                <a:latin typeface="+mn-ea"/>
              </a:rPr>
              <a:t>/news/</a:t>
            </a:r>
            <a:r>
              <a:rPr lang="en-US" altLang="ja-JP" dirty="0" err="1">
                <a:latin typeface="+mn-ea"/>
              </a:rPr>
              <a:t>detail.php?news_id</a:t>
            </a:r>
            <a:r>
              <a:rPr lang="en-US" altLang="ja-JP" dirty="0">
                <a:latin typeface="+mn-ea"/>
              </a:rPr>
              <a:t>=910〉</a:t>
            </a:r>
            <a:r>
              <a:rPr lang="ja-JP" altLang="en-US" dirty="0">
                <a:latin typeface="+mn-ea"/>
              </a:rPr>
              <a:t>（参照</a:t>
            </a:r>
            <a:r>
              <a:rPr lang="en-US" altLang="ja-JP" dirty="0">
                <a:latin typeface="+mn-ea"/>
              </a:rPr>
              <a:t>2013-08-01</a:t>
            </a:r>
            <a:r>
              <a:rPr lang="ja-JP" altLang="en-US" dirty="0">
                <a:latin typeface="+mn-ea"/>
              </a:rPr>
              <a:t>）．</a:t>
            </a:r>
          </a:p>
          <a:p>
            <a:pPr marL="0" indent="0">
              <a:buNone/>
            </a:pPr>
            <a:endParaRPr lang="ja-JP" altLang="en-US" dirty="0">
              <a:latin typeface="+mn-ea"/>
            </a:endParaRPr>
          </a:p>
          <a:p>
            <a:pPr marL="0" indent="0">
              <a:buNone/>
            </a:pPr>
            <a:r>
              <a:rPr lang="en-US" altLang="ja-JP" dirty="0">
                <a:latin typeface="+mn-ea"/>
              </a:rPr>
              <a:t>[3]	Barr, K.C. and </a:t>
            </a:r>
            <a:r>
              <a:rPr lang="en-US" altLang="ja-JP" dirty="0" err="1">
                <a:latin typeface="+mn-ea"/>
              </a:rPr>
              <a:t>Asanović</a:t>
            </a:r>
            <a:r>
              <a:rPr lang="en-US" altLang="ja-JP" dirty="0">
                <a:latin typeface="+mn-ea"/>
              </a:rPr>
              <a:t>, K.: Energy-aware lossless data </a:t>
            </a:r>
            <a:r>
              <a:rPr lang="en-US" altLang="ja-JP" dirty="0" smtClean="0">
                <a:latin typeface="+mn-ea"/>
              </a:rPr>
              <a:t>	compression</a:t>
            </a:r>
            <a:r>
              <a:rPr lang="en-US" altLang="ja-JP" dirty="0">
                <a:latin typeface="+mn-ea"/>
              </a:rPr>
              <a:t>, ACM TOCS, Vol.24, No.3, pp.250–291 (2006).</a:t>
            </a:r>
          </a:p>
          <a:p>
            <a:pPr marL="0" indent="0">
              <a:buNone/>
            </a:pPr>
            <a:endParaRPr lang="en-US" altLang="ja-JP" dirty="0">
              <a:latin typeface="+mn-ea"/>
            </a:endParaRPr>
          </a:p>
          <a:p>
            <a:pPr marL="0" indent="0">
              <a:buNone/>
            </a:pPr>
            <a:r>
              <a:rPr lang="en-US" altLang="ja-JP" dirty="0">
                <a:latin typeface="+mn-ea"/>
              </a:rPr>
              <a:t>[4]	</a:t>
            </a:r>
            <a:r>
              <a:rPr lang="ja-JP" altLang="en-US" dirty="0">
                <a:latin typeface="+mn-ea"/>
              </a:rPr>
              <a:t>横山哲郎，藤井勝之，神山剛，冨山宏之，高田広章：消費エネルギーを</a:t>
            </a:r>
            <a:r>
              <a:rPr lang="ja-JP" altLang="en-US" dirty="0" smtClean="0">
                <a:latin typeface="+mn-ea"/>
              </a:rPr>
              <a:t>意</a:t>
            </a:r>
            <a:r>
              <a:rPr lang="en-US" altLang="ja-JP" dirty="0" smtClean="0">
                <a:latin typeface="+mn-ea"/>
              </a:rPr>
              <a:t>	</a:t>
            </a:r>
            <a:r>
              <a:rPr lang="ja-JP" altLang="en-US" dirty="0" smtClean="0">
                <a:latin typeface="+mn-ea"/>
              </a:rPr>
              <a:t>識</a:t>
            </a:r>
            <a:r>
              <a:rPr lang="ja-JP" altLang="en-US" dirty="0">
                <a:latin typeface="+mn-ea"/>
              </a:rPr>
              <a:t>した可逆圧縮データ受信，情報処理学会研究報告，</a:t>
            </a:r>
            <a:r>
              <a:rPr lang="en-US" altLang="ja-JP" dirty="0">
                <a:latin typeface="+mn-ea"/>
              </a:rPr>
              <a:t>Vol.2011-EMB-20</a:t>
            </a:r>
            <a:r>
              <a:rPr lang="ja-JP" altLang="en-US" dirty="0" smtClean="0">
                <a:latin typeface="+mn-ea"/>
              </a:rPr>
              <a:t>，</a:t>
            </a:r>
            <a:r>
              <a:rPr lang="en-US" altLang="ja-JP" dirty="0" smtClean="0">
                <a:latin typeface="+mn-ea"/>
              </a:rPr>
              <a:t>	No</a:t>
            </a:r>
            <a:r>
              <a:rPr lang="en-US" altLang="ja-JP" dirty="0">
                <a:latin typeface="+mn-ea"/>
              </a:rPr>
              <a:t>.1</a:t>
            </a:r>
            <a:r>
              <a:rPr lang="ja-JP" altLang="en-US" dirty="0">
                <a:latin typeface="+mn-ea"/>
              </a:rPr>
              <a:t>，</a:t>
            </a:r>
            <a:r>
              <a:rPr lang="en-US" altLang="ja-JP" dirty="0">
                <a:latin typeface="+mn-ea"/>
              </a:rPr>
              <a:t>pp.1–6</a:t>
            </a:r>
            <a:r>
              <a:rPr lang="ja-JP" altLang="en-US" dirty="0">
                <a:latin typeface="+mn-ea"/>
              </a:rPr>
              <a:t>（</a:t>
            </a:r>
            <a:r>
              <a:rPr lang="en-US" altLang="ja-JP" dirty="0">
                <a:latin typeface="+mn-ea"/>
              </a:rPr>
              <a:t>2011</a:t>
            </a:r>
            <a:r>
              <a:rPr lang="ja-JP" altLang="en-US" dirty="0">
                <a:latin typeface="+mn-ea"/>
              </a:rPr>
              <a:t>）．</a:t>
            </a:r>
          </a:p>
          <a:p>
            <a:pPr marL="0" indent="0">
              <a:buNone/>
            </a:pPr>
            <a:endParaRPr lang="ja-JP" altLang="en-US" dirty="0">
              <a:latin typeface="+mn-ea"/>
            </a:endParaRPr>
          </a:p>
          <a:p>
            <a:pPr marL="0" indent="0">
              <a:buNone/>
            </a:pPr>
            <a:r>
              <a:rPr lang="en-US" altLang="ja-JP" dirty="0">
                <a:latin typeface="+mn-ea"/>
              </a:rPr>
              <a:t>[5]	</a:t>
            </a:r>
            <a:r>
              <a:rPr lang="en-US" altLang="ja-JP" dirty="0" err="1">
                <a:latin typeface="+mn-ea"/>
              </a:rPr>
              <a:t>Deorowicz</a:t>
            </a:r>
            <a:r>
              <a:rPr lang="en-US" altLang="ja-JP" dirty="0">
                <a:latin typeface="+mn-ea"/>
              </a:rPr>
              <a:t>, S.: Silesia compression corpus, Silesian University of </a:t>
            </a:r>
            <a:r>
              <a:rPr lang="en-US" altLang="ja-JP" dirty="0" smtClean="0">
                <a:latin typeface="+mn-ea"/>
              </a:rPr>
              <a:t>	Technology </a:t>
            </a:r>
            <a:r>
              <a:rPr lang="en-US" altLang="ja-JP" dirty="0">
                <a:latin typeface="+mn-ea"/>
              </a:rPr>
              <a:t>(online), available </a:t>
            </a:r>
            <a:r>
              <a:rPr lang="en-US" altLang="ja-JP" dirty="0" err="1">
                <a:latin typeface="+mn-ea"/>
              </a:rPr>
              <a:t>from〈http</a:t>
            </a:r>
            <a:r>
              <a:rPr lang="en-US" altLang="ja-JP" dirty="0">
                <a:latin typeface="+mn-ea"/>
              </a:rPr>
              <a:t>://sun.aei.polsl.pl/~sdeor/</a:t>
            </a:r>
            <a:r>
              <a:rPr lang="en-US" altLang="ja-JP" dirty="0" smtClean="0">
                <a:latin typeface="+mn-ea"/>
              </a:rPr>
              <a:t>i	</a:t>
            </a:r>
            <a:r>
              <a:rPr lang="en-US" altLang="ja-JP" dirty="0" err="1" smtClean="0">
                <a:latin typeface="+mn-ea"/>
              </a:rPr>
              <a:t>ndex.php</a:t>
            </a:r>
            <a:r>
              <a:rPr lang="en-US" altLang="ja-JP" dirty="0" err="1">
                <a:latin typeface="+mn-ea"/>
              </a:rPr>
              <a:t>?page</a:t>
            </a:r>
            <a:r>
              <a:rPr lang="en-US" altLang="ja-JP" dirty="0">
                <a:latin typeface="+mn-ea"/>
              </a:rPr>
              <a:t>=</a:t>
            </a:r>
            <a:r>
              <a:rPr lang="en-US" altLang="ja-JP" dirty="0" err="1">
                <a:latin typeface="+mn-ea"/>
              </a:rPr>
              <a:t>silesia</a:t>
            </a:r>
            <a:r>
              <a:rPr lang="en-US" altLang="ja-JP" dirty="0">
                <a:latin typeface="+mn-ea"/>
              </a:rPr>
              <a:t>〉(accessed 2013-08-01)</a:t>
            </a:r>
            <a:r>
              <a:rPr lang="en-US" altLang="ja-JP" dirty="0" smtClean="0">
                <a:latin typeface="+mn-ea"/>
              </a:rPr>
              <a:t>.</a:t>
            </a:r>
            <a:endParaRPr lang="en-US" altLang="ja-JP" dirty="0">
              <a:latin typeface="+mn-ea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参考文献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457200" y="1558043"/>
            <a:ext cx="8208194" cy="4751277"/>
          </a:xfrm>
          <a:prstGeom prst="rect">
            <a:avLst/>
          </a:prstGeom>
          <a:noFill/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291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可逆圧縮通信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" y="1558043"/>
            <a:ext cx="8208194" cy="584776"/>
          </a:xfrm>
          <a:prstGeom prst="rect">
            <a:avLst/>
          </a:prstGeom>
          <a:noFill/>
          <a:ln w="9525" cmpd="sng">
            <a:solidFill>
              <a:srgbClr val="7F7F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>
                <a:solidFill>
                  <a:schemeClr val="accent2"/>
                </a:solidFill>
                <a:latin typeface="ヒラギノ角ゴ Pro W6"/>
                <a:ea typeface="ヒラギノ角ゴ Pro W6"/>
                <a:cs typeface="ヒラギノ角ゴ Pro W6"/>
              </a:rPr>
              <a:t>ソフトウェア</a:t>
            </a:r>
            <a:r>
              <a:rPr lang="ja-JP" altLang="en-US" sz="3200" b="1" dirty="0" smtClean="0">
                <a:solidFill>
                  <a:schemeClr val="accent2"/>
                </a:solidFill>
                <a:latin typeface="ヒラギノ角ゴ Pro W6"/>
                <a:ea typeface="ヒラギノ角ゴ Pro W6"/>
                <a:cs typeface="ヒラギノ角ゴ Pro W6"/>
              </a:rPr>
              <a:t>側</a:t>
            </a:r>
            <a:r>
              <a:rPr lang="ja-JP" altLang="en-US" sz="2800" dirty="0" smtClean="0">
                <a:latin typeface="ヒラギノ角ゴ Pro W3"/>
                <a:ea typeface="ヒラギノ角ゴ Pro W3"/>
                <a:cs typeface="ヒラギノ角ゴ Pro W3"/>
              </a:rPr>
              <a:t>からの</a:t>
            </a:r>
            <a:r>
              <a:rPr kumimoji="1" lang="ja-JP" altLang="en-US" sz="2800" dirty="0" smtClean="0">
                <a:latin typeface="ヒラギノ角ゴ Pro W3"/>
                <a:ea typeface="ヒラギノ角ゴ Pro W3"/>
                <a:cs typeface="ヒラギノ角ゴ Pro W3"/>
              </a:rPr>
              <a:t>アプローチ</a:t>
            </a:r>
            <a:endParaRPr kumimoji="1" lang="en-US" altLang="ja-JP" sz="2800" dirty="0" smtClean="0">
              <a:latin typeface="ヒラギノ角ゴ Pro W3"/>
              <a:ea typeface="ヒラギノ角ゴ Pro W3"/>
              <a:cs typeface="ヒラギノ角ゴ Pro W3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457200" y="2424421"/>
            <a:ext cx="8208194" cy="3037130"/>
            <a:chOff x="457200" y="3300310"/>
            <a:chExt cx="8229600" cy="3037130"/>
          </a:xfrm>
        </p:grpSpPr>
        <p:grpSp>
          <p:nvGrpSpPr>
            <p:cNvPr id="7" name="図形グループ 6"/>
            <p:cNvGrpSpPr/>
            <p:nvPr/>
          </p:nvGrpSpPr>
          <p:grpSpPr>
            <a:xfrm>
              <a:off x="457200" y="3300310"/>
              <a:ext cx="3898776" cy="3024528"/>
              <a:chOff x="457200" y="3175499"/>
              <a:chExt cx="3898776" cy="3024528"/>
            </a:xfrm>
          </p:grpSpPr>
          <p:grpSp>
            <p:nvGrpSpPr>
              <p:cNvPr id="18" name="図形グループ 17"/>
              <p:cNvGrpSpPr/>
              <p:nvPr/>
            </p:nvGrpSpPr>
            <p:grpSpPr>
              <a:xfrm>
                <a:off x="969089" y="3175499"/>
                <a:ext cx="2888175" cy="3024528"/>
                <a:chOff x="726262" y="1863564"/>
                <a:chExt cx="2888175" cy="3024528"/>
              </a:xfrm>
            </p:grpSpPr>
            <p:pic>
              <p:nvPicPr>
                <p:cNvPr id="20" name="図 19" descr="kQFOSBXfqBZ2CrkZ.jpe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62" r="14689" b="7032"/>
                <a:stretch/>
              </p:blipFill>
              <p:spPr>
                <a:xfrm>
                  <a:off x="944797" y="1863564"/>
                  <a:ext cx="2426161" cy="2485956"/>
                </a:xfrm>
                <a:prstGeom prst="rect">
                  <a:avLst/>
                </a:prstGeom>
              </p:spPr>
            </p:pic>
            <p:sp>
              <p:nvSpPr>
                <p:cNvPr id="21" name="乗算記号 20"/>
                <p:cNvSpPr/>
                <p:nvPr/>
              </p:nvSpPr>
              <p:spPr>
                <a:xfrm>
                  <a:off x="944797" y="1863564"/>
                  <a:ext cx="2426161" cy="2485956"/>
                </a:xfrm>
                <a:prstGeom prst="mathMultiply">
                  <a:avLst>
                    <a:gd name="adj1" fmla="val 6262"/>
                  </a:avLst>
                </a:prstGeom>
                <a:ln w="9525" cmpd="sng">
                  <a:solidFill>
                    <a:srgbClr val="FFFFFF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" name="テキスト ボックス 21"/>
                <p:cNvSpPr txBox="1"/>
                <p:nvPr/>
              </p:nvSpPr>
              <p:spPr>
                <a:xfrm>
                  <a:off x="726262" y="4426427"/>
                  <a:ext cx="288817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sz="2400" dirty="0" smtClean="0">
                      <a:latin typeface="+mn-ea"/>
                    </a:rPr>
                    <a:t>HW</a:t>
                  </a:r>
                  <a:r>
                    <a:rPr kumimoji="1" lang="ja-JP" altLang="en-US" sz="2400" dirty="0" smtClean="0">
                      <a:latin typeface="+mn-ea"/>
                    </a:rPr>
                    <a:t>への変更は不要</a:t>
                  </a:r>
                  <a:endParaRPr kumimoji="1" lang="ja-JP" altLang="en-US" sz="2400" dirty="0">
                    <a:latin typeface="+mn-ea"/>
                  </a:endParaRPr>
                </a:p>
              </p:txBody>
            </p:sp>
          </p:grpSp>
          <p:sp>
            <p:nvSpPr>
              <p:cNvPr id="19" name="正方形/長方形 18"/>
              <p:cNvSpPr/>
              <p:nvPr/>
            </p:nvSpPr>
            <p:spPr>
              <a:xfrm>
                <a:off x="457200" y="3175499"/>
                <a:ext cx="3898776" cy="3024528"/>
              </a:xfrm>
              <a:prstGeom prst="rect">
                <a:avLst/>
              </a:prstGeom>
              <a:noFill/>
              <a:ln w="6350" cmpd="sng"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" name="図形グループ 7"/>
            <p:cNvGrpSpPr/>
            <p:nvPr/>
          </p:nvGrpSpPr>
          <p:grpSpPr>
            <a:xfrm>
              <a:off x="4788024" y="3300310"/>
              <a:ext cx="3898776" cy="3037130"/>
              <a:chOff x="4788025" y="3175499"/>
              <a:chExt cx="3898776" cy="3037130"/>
            </a:xfrm>
          </p:grpSpPr>
          <p:grpSp>
            <p:nvGrpSpPr>
              <p:cNvPr id="10" name="図形グループ 9"/>
              <p:cNvGrpSpPr/>
              <p:nvPr/>
            </p:nvGrpSpPr>
            <p:grpSpPr>
              <a:xfrm>
                <a:off x="5617054" y="3300310"/>
                <a:ext cx="2339102" cy="2912319"/>
                <a:chOff x="5698188" y="1936350"/>
                <a:chExt cx="2339102" cy="2972197"/>
              </a:xfrm>
            </p:grpSpPr>
            <p:grpSp>
              <p:nvGrpSpPr>
                <p:cNvPr id="12" name="図形グループ 11"/>
                <p:cNvGrpSpPr/>
                <p:nvPr/>
              </p:nvGrpSpPr>
              <p:grpSpPr>
                <a:xfrm>
                  <a:off x="5724824" y="1936350"/>
                  <a:ext cx="2236246" cy="2221786"/>
                  <a:chOff x="5823661" y="2215006"/>
                  <a:chExt cx="2369735" cy="2354412"/>
                </a:xfrm>
              </p:grpSpPr>
              <p:sp>
                <p:nvSpPr>
                  <p:cNvPr id="15" name="正方形/長方形 14"/>
                  <p:cNvSpPr/>
                  <p:nvPr/>
                </p:nvSpPr>
                <p:spPr>
                  <a:xfrm>
                    <a:off x="6526548" y="2215006"/>
                    <a:ext cx="963960" cy="53164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9BBB59"/>
                    </a:solidFill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6" name="正方形/長方形 15"/>
                  <p:cNvSpPr/>
                  <p:nvPr/>
                </p:nvSpPr>
                <p:spPr>
                  <a:xfrm>
                    <a:off x="5823661" y="2480827"/>
                    <a:ext cx="2369735" cy="208859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7" name="正方形/長方形 16"/>
                  <p:cNvSpPr/>
                  <p:nvPr/>
                </p:nvSpPr>
                <p:spPr>
                  <a:xfrm>
                    <a:off x="5823661" y="2989483"/>
                    <a:ext cx="2369735" cy="157993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solidFill>
                      <a:srgbClr val="9BBB59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4800" dirty="0">
                      <a:latin typeface="ヒラギノ角ゴ Pro W3"/>
                      <a:ea typeface="ヒラギノ角ゴ Pro W3"/>
                      <a:cs typeface="ヒラギノ角ゴ Pro W3"/>
                    </a:endParaRPr>
                  </a:p>
                </p:txBody>
              </p:sp>
            </p:grpSp>
            <p:sp>
              <p:nvSpPr>
                <p:cNvPr id="13" name="曲折矢印 12"/>
                <p:cNvSpPr/>
                <p:nvPr/>
              </p:nvSpPr>
              <p:spPr>
                <a:xfrm rot="16200000" flipV="1">
                  <a:off x="5732055" y="1929119"/>
                  <a:ext cx="2221784" cy="2236246"/>
                </a:xfrm>
                <a:prstGeom prst="bentArrow">
                  <a:avLst>
                    <a:gd name="adj1" fmla="val 10973"/>
                    <a:gd name="adj2" fmla="val 18725"/>
                    <a:gd name="adj3" fmla="val 25000"/>
                    <a:gd name="adj4" fmla="val 28245"/>
                  </a:avLst>
                </a:prstGeom>
                <a:ln w="952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5698188" y="4437390"/>
                  <a:ext cx="2339102" cy="4711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ja-JP" altLang="en-US" sz="2400" dirty="0" smtClean="0">
                      <a:solidFill>
                        <a:srgbClr val="000000"/>
                      </a:solidFill>
                    </a:rPr>
                    <a:t>電池持ちの向上</a:t>
                  </a:r>
                  <a:endParaRPr kumimoji="1" lang="ja-JP" altLang="en-US" sz="240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1" name="正方形/長方形 10"/>
              <p:cNvSpPr/>
              <p:nvPr/>
            </p:nvSpPr>
            <p:spPr>
              <a:xfrm>
                <a:off x="4788025" y="3175499"/>
                <a:ext cx="3898776" cy="3024528"/>
              </a:xfrm>
              <a:prstGeom prst="rect">
                <a:avLst/>
              </a:prstGeom>
              <a:noFill/>
              <a:ln w="6350" cmpd="sng"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" name="左右矢印 8"/>
            <p:cNvSpPr/>
            <p:nvPr/>
          </p:nvSpPr>
          <p:spPr>
            <a:xfrm>
              <a:off x="3779912" y="4293096"/>
              <a:ext cx="1584175" cy="1151210"/>
            </a:xfrm>
            <a:prstGeom prst="leftRightArrow">
              <a:avLst>
                <a:gd name="adj1" fmla="val 72833"/>
                <a:gd name="adj2" fmla="val 41124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b="1" dirty="0" smtClean="0">
                  <a:latin typeface="ヒラギノ角ゴ Pro W6"/>
                  <a:ea typeface="ヒラギノ角ゴ Pro W6"/>
                  <a:cs typeface="ヒラギノ角ゴ Pro W6"/>
                </a:rPr>
                <a:t>両立</a:t>
              </a:r>
              <a:endParaRPr kumimoji="1" lang="ja-JP" altLang="en-US" sz="2800" b="1" dirty="0">
                <a:latin typeface="ヒラギノ角ゴ Pro W6"/>
                <a:ea typeface="ヒラギノ角ゴ Pro W6"/>
                <a:cs typeface="ヒラギノ角ゴ Pro W6"/>
              </a:endParaRPr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457200" y="5716382"/>
            <a:ext cx="8208194" cy="58477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特に</a:t>
            </a:r>
            <a:r>
              <a:rPr lang="ja-JP" altLang="en-US" sz="3200" b="1" dirty="0" smtClean="0">
                <a:solidFill>
                  <a:schemeClr val="accent2"/>
                </a:solidFill>
                <a:latin typeface="ヒラギノ角ゴ Pro W6"/>
                <a:ea typeface="ヒラギノ角ゴ Pro W6"/>
                <a:cs typeface="ヒラギノ角ゴ Pro W6"/>
              </a:rPr>
              <a:t>通信</a:t>
            </a:r>
            <a:r>
              <a:rPr lang="ja-JP" altLang="en-US" sz="2800" dirty="0" smtClean="0"/>
              <a:t>からのアプローチが有効と考察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793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可逆圧縮通信</a:t>
            </a:r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5" name="等号 4"/>
          <p:cNvSpPr/>
          <p:nvPr/>
        </p:nvSpPr>
        <p:spPr>
          <a:xfrm>
            <a:off x="4545702" y="3184349"/>
            <a:ext cx="788832" cy="655884"/>
          </a:xfrm>
          <a:prstGeom prst="mathEqual">
            <a:avLst/>
          </a:prstGeom>
          <a:solidFill>
            <a:srgbClr val="7F7F7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十字形 5"/>
          <p:cNvSpPr/>
          <p:nvPr/>
        </p:nvSpPr>
        <p:spPr>
          <a:xfrm>
            <a:off x="2123073" y="3184349"/>
            <a:ext cx="655884" cy="655884"/>
          </a:xfrm>
          <a:prstGeom prst="plus">
            <a:avLst>
              <a:gd name="adj" fmla="val 35638"/>
            </a:avLst>
          </a:prstGeom>
          <a:solidFill>
            <a:srgbClr val="7F7F7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図形グループ 6"/>
          <p:cNvGrpSpPr/>
          <p:nvPr/>
        </p:nvGrpSpPr>
        <p:grpSpPr>
          <a:xfrm>
            <a:off x="593435" y="1711770"/>
            <a:ext cx="3699275" cy="1244573"/>
            <a:chOff x="593435" y="2206621"/>
            <a:chExt cx="3699275" cy="1244573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1953608" y="2391829"/>
              <a:ext cx="2339102" cy="830997"/>
            </a:xfrm>
            <a:prstGeom prst="rect">
              <a:avLst/>
            </a:prstGeom>
            <a:noFill/>
            <a:ln w="6350" cmpd="sng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chemeClr val="accent3"/>
                  </a:solidFill>
                </a:rPr>
                <a:t>通信時の</a:t>
              </a:r>
              <a:endParaRPr kumimoji="1" lang="en-US" altLang="ja-JP" sz="2400" dirty="0" smtClean="0">
                <a:solidFill>
                  <a:schemeClr val="accent3"/>
                </a:solidFill>
              </a:endParaRPr>
            </a:p>
            <a:p>
              <a:pPr algn="ctr"/>
              <a:r>
                <a:rPr kumimoji="1" lang="ja-JP" altLang="en-US" sz="2400" dirty="0" smtClean="0">
                  <a:solidFill>
                    <a:schemeClr val="accent3"/>
                  </a:solidFill>
                </a:rPr>
                <a:t>消費エネルギー</a:t>
              </a:r>
              <a:endParaRPr kumimoji="1" lang="ja-JP" altLang="en-US" sz="2400" dirty="0">
                <a:solidFill>
                  <a:schemeClr val="accent3"/>
                </a:solidFill>
              </a:endParaRPr>
            </a:p>
          </p:txBody>
        </p:sp>
        <p:grpSp>
          <p:nvGrpSpPr>
            <p:cNvPr id="9" name="図形グループ 8"/>
            <p:cNvGrpSpPr/>
            <p:nvPr/>
          </p:nvGrpSpPr>
          <p:grpSpPr>
            <a:xfrm>
              <a:off x="593435" y="2206621"/>
              <a:ext cx="1360173" cy="1244573"/>
              <a:chOff x="609600" y="2108923"/>
              <a:chExt cx="1360173" cy="1244573"/>
            </a:xfrm>
          </p:grpSpPr>
          <p:grpSp>
            <p:nvGrpSpPr>
              <p:cNvPr id="11" name="図形グループ 10"/>
              <p:cNvGrpSpPr/>
              <p:nvPr/>
            </p:nvGrpSpPr>
            <p:grpSpPr>
              <a:xfrm>
                <a:off x="609600" y="2108923"/>
                <a:ext cx="1360173" cy="1244573"/>
                <a:chOff x="6660038" y="2238857"/>
                <a:chExt cx="2026762" cy="2385804"/>
              </a:xfrm>
            </p:grpSpPr>
            <p:sp>
              <p:nvSpPr>
                <p:cNvPr id="13" name="正方形/長方形 12"/>
                <p:cNvSpPr/>
                <p:nvPr/>
              </p:nvSpPr>
              <p:spPr>
                <a:xfrm>
                  <a:off x="6660038" y="2885390"/>
                  <a:ext cx="2026762" cy="1739271"/>
                </a:xfrm>
                <a:prstGeom prst="rect">
                  <a:avLst/>
                </a:prstGeom>
                <a:solidFill>
                  <a:schemeClr val="accent3"/>
                </a:solidFill>
                <a:ln w="6350" cmpd="sng">
                  <a:solidFill>
                    <a:schemeClr val="bg1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" name="上矢印 13"/>
                <p:cNvSpPr/>
                <p:nvPr/>
              </p:nvSpPr>
              <p:spPr>
                <a:xfrm rot="10800000">
                  <a:off x="7742603" y="2238857"/>
                  <a:ext cx="683118" cy="1884705"/>
                </a:xfrm>
                <a:prstGeom prst="upArrow">
                  <a:avLst/>
                </a:prstGeom>
                <a:solidFill>
                  <a:schemeClr val="accent3"/>
                </a:solidFill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2" name="上矢印 11"/>
              <p:cNvSpPr/>
              <p:nvPr/>
            </p:nvSpPr>
            <p:spPr>
              <a:xfrm>
                <a:off x="832244" y="2108923"/>
                <a:ext cx="458445" cy="983171"/>
              </a:xfrm>
              <a:prstGeom prst="upArrow">
                <a:avLst/>
              </a:prstGeom>
              <a:solidFill>
                <a:schemeClr val="accent3"/>
              </a:solidFill>
              <a:ln w="28575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5" name="図形グループ 14"/>
          <p:cNvGrpSpPr/>
          <p:nvPr/>
        </p:nvGrpSpPr>
        <p:grpSpPr>
          <a:xfrm>
            <a:off x="572300" y="4042001"/>
            <a:ext cx="3720409" cy="1327982"/>
            <a:chOff x="572300" y="4727323"/>
            <a:chExt cx="3720409" cy="1327982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1953607" y="4999246"/>
              <a:ext cx="233910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400" dirty="0" smtClean="0">
                  <a:solidFill>
                    <a:schemeClr val="accent1"/>
                  </a:solidFill>
                </a:rPr>
                <a:t>圧縮解凍</a:t>
              </a:r>
              <a:r>
                <a:rPr kumimoji="1" lang="ja-JP" altLang="en-US" sz="2400" dirty="0" smtClean="0">
                  <a:solidFill>
                    <a:schemeClr val="accent1"/>
                  </a:solidFill>
                </a:rPr>
                <a:t>時の</a:t>
              </a:r>
              <a:endParaRPr kumimoji="1" lang="en-US" altLang="ja-JP" sz="2400" dirty="0" smtClean="0">
                <a:solidFill>
                  <a:schemeClr val="accent1"/>
                </a:solidFill>
              </a:endParaRPr>
            </a:p>
            <a:p>
              <a:pPr algn="ctr"/>
              <a:r>
                <a:rPr kumimoji="1" lang="ja-JP" altLang="en-US" sz="2400" dirty="0" smtClean="0">
                  <a:solidFill>
                    <a:schemeClr val="accent1"/>
                  </a:solidFill>
                </a:rPr>
                <a:t>消費エネルギー</a:t>
              </a:r>
              <a:endParaRPr kumimoji="1" lang="ja-JP" altLang="en-US" sz="2400" dirty="0">
                <a:solidFill>
                  <a:schemeClr val="accent1"/>
                </a:solidFill>
              </a:endParaRPr>
            </a:p>
          </p:txBody>
        </p:sp>
        <p:grpSp>
          <p:nvGrpSpPr>
            <p:cNvPr id="17" name="図形グループ 16"/>
            <p:cNvGrpSpPr/>
            <p:nvPr/>
          </p:nvGrpSpPr>
          <p:grpSpPr>
            <a:xfrm>
              <a:off x="572300" y="4727323"/>
              <a:ext cx="1360173" cy="1327982"/>
              <a:chOff x="3872115" y="3353102"/>
              <a:chExt cx="1239073" cy="1246211"/>
            </a:xfrm>
          </p:grpSpPr>
          <p:sp>
            <p:nvSpPr>
              <p:cNvPr id="19" name="正方形/長方形 18"/>
              <p:cNvSpPr/>
              <p:nvPr/>
            </p:nvSpPr>
            <p:spPr>
              <a:xfrm>
                <a:off x="4351915" y="3836230"/>
                <a:ext cx="308480" cy="3084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右矢印 19"/>
              <p:cNvSpPr/>
              <p:nvPr/>
            </p:nvSpPr>
            <p:spPr>
              <a:xfrm rot="10800000">
                <a:off x="3872115" y="3563688"/>
                <a:ext cx="356232" cy="824421"/>
              </a:xfrm>
              <a:prstGeom prst="rightArrow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右矢印 20"/>
              <p:cNvSpPr/>
              <p:nvPr/>
            </p:nvSpPr>
            <p:spPr>
              <a:xfrm>
                <a:off x="4754955" y="3563683"/>
                <a:ext cx="356233" cy="824421"/>
              </a:xfrm>
              <a:prstGeom prst="rightArrow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右矢印 21"/>
              <p:cNvSpPr/>
              <p:nvPr/>
            </p:nvSpPr>
            <p:spPr>
              <a:xfrm rot="5400000">
                <a:off x="4320015" y="3978513"/>
                <a:ext cx="358762" cy="882838"/>
              </a:xfrm>
              <a:prstGeom prst="rightArrow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右矢印 22"/>
              <p:cNvSpPr/>
              <p:nvPr/>
            </p:nvSpPr>
            <p:spPr>
              <a:xfrm rot="16200000">
                <a:off x="4319794" y="3091283"/>
                <a:ext cx="359202" cy="882840"/>
              </a:xfrm>
              <a:prstGeom prst="rightArrow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4" name="図形グループ 23"/>
          <p:cNvGrpSpPr/>
          <p:nvPr/>
        </p:nvGrpSpPr>
        <p:grpSpPr>
          <a:xfrm>
            <a:off x="5732740" y="1711770"/>
            <a:ext cx="2932654" cy="3763007"/>
            <a:chOff x="5732740" y="1882108"/>
            <a:chExt cx="2932654" cy="3763007"/>
          </a:xfrm>
        </p:grpSpPr>
        <p:sp>
          <p:nvSpPr>
            <p:cNvPr id="25" name="テキスト ボックス 24"/>
            <p:cNvSpPr txBox="1"/>
            <p:nvPr/>
          </p:nvSpPr>
          <p:spPr>
            <a:xfrm>
              <a:off x="5732740" y="4814118"/>
              <a:ext cx="29326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chemeClr val="accent5"/>
                  </a:solidFill>
                </a:rPr>
                <a:t>可逆圧縮通信時の</a:t>
              </a:r>
              <a:endParaRPr kumimoji="1" lang="en-US" altLang="ja-JP" sz="2400" dirty="0" smtClean="0">
                <a:solidFill>
                  <a:schemeClr val="accent5"/>
                </a:solidFill>
              </a:endParaRPr>
            </a:p>
            <a:p>
              <a:pPr algn="ctr"/>
              <a:r>
                <a:rPr kumimoji="1" lang="ja-JP" altLang="en-US" sz="2400" dirty="0" smtClean="0">
                  <a:solidFill>
                    <a:schemeClr val="accent5"/>
                  </a:solidFill>
                </a:rPr>
                <a:t>消費エネルギー</a:t>
              </a:r>
              <a:endParaRPr kumimoji="1" lang="ja-JP" altLang="en-US" sz="2400" dirty="0">
                <a:solidFill>
                  <a:schemeClr val="accent5"/>
                </a:solidFill>
              </a:endParaRPr>
            </a:p>
          </p:txBody>
        </p:sp>
        <p:grpSp>
          <p:nvGrpSpPr>
            <p:cNvPr id="26" name="図形グループ 25"/>
            <p:cNvGrpSpPr/>
            <p:nvPr/>
          </p:nvGrpSpPr>
          <p:grpSpPr>
            <a:xfrm>
              <a:off x="5871337" y="1882108"/>
              <a:ext cx="2723480" cy="2713003"/>
              <a:chOff x="4887738" y="2497613"/>
              <a:chExt cx="2718838" cy="2708379"/>
            </a:xfrm>
          </p:grpSpPr>
          <p:sp>
            <p:nvSpPr>
              <p:cNvPr id="28" name="円/楕円 27"/>
              <p:cNvSpPr/>
              <p:nvPr/>
            </p:nvSpPr>
            <p:spPr>
              <a:xfrm>
                <a:off x="4898197" y="2497613"/>
                <a:ext cx="2708379" cy="2708379"/>
              </a:xfrm>
              <a:prstGeom prst="ellipse">
                <a:avLst/>
              </a:prstGeom>
              <a:solidFill>
                <a:schemeClr val="accent5"/>
              </a:solidFill>
              <a:ln w="31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9" name="図形グループ 28"/>
              <p:cNvGrpSpPr/>
              <p:nvPr/>
            </p:nvGrpSpPr>
            <p:grpSpPr>
              <a:xfrm>
                <a:off x="6083158" y="3781643"/>
                <a:ext cx="1360173" cy="1327982"/>
                <a:chOff x="3872115" y="3353102"/>
                <a:chExt cx="1239073" cy="1246211"/>
              </a:xfrm>
            </p:grpSpPr>
            <p:sp>
              <p:nvSpPr>
                <p:cNvPr id="35" name="正方形/長方形 34"/>
                <p:cNvSpPr/>
                <p:nvPr/>
              </p:nvSpPr>
              <p:spPr>
                <a:xfrm>
                  <a:off x="4351915" y="3836230"/>
                  <a:ext cx="308480" cy="30848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右矢印 35"/>
                <p:cNvSpPr/>
                <p:nvPr/>
              </p:nvSpPr>
              <p:spPr>
                <a:xfrm rot="10800000">
                  <a:off x="3872115" y="3563688"/>
                  <a:ext cx="356232" cy="824421"/>
                </a:xfrm>
                <a:prstGeom prst="rightArrow">
                  <a:avLst/>
                </a:prstGeom>
                <a:ln w="28575" cmpd="sng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右矢印 36"/>
                <p:cNvSpPr/>
                <p:nvPr/>
              </p:nvSpPr>
              <p:spPr>
                <a:xfrm>
                  <a:off x="4754955" y="3563683"/>
                  <a:ext cx="356233" cy="824421"/>
                </a:xfrm>
                <a:prstGeom prst="rightArrow">
                  <a:avLst/>
                </a:prstGeom>
                <a:ln w="28575" cmpd="sng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" name="右矢印 37"/>
                <p:cNvSpPr/>
                <p:nvPr/>
              </p:nvSpPr>
              <p:spPr>
                <a:xfrm rot="5400000">
                  <a:off x="4320015" y="3978513"/>
                  <a:ext cx="358762" cy="882838"/>
                </a:xfrm>
                <a:prstGeom prst="rightArrow">
                  <a:avLst/>
                </a:prstGeom>
                <a:ln w="28575" cmpd="sng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" name="右矢印 38"/>
                <p:cNvSpPr/>
                <p:nvPr/>
              </p:nvSpPr>
              <p:spPr>
                <a:xfrm rot="16200000">
                  <a:off x="4319794" y="3091283"/>
                  <a:ext cx="359202" cy="882840"/>
                </a:xfrm>
                <a:prstGeom prst="rightArrow">
                  <a:avLst/>
                </a:prstGeom>
                <a:ln w="28575" cmpd="sng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30" name="図形グループ 29"/>
              <p:cNvGrpSpPr/>
              <p:nvPr/>
            </p:nvGrpSpPr>
            <p:grpSpPr>
              <a:xfrm>
                <a:off x="4887738" y="2657550"/>
                <a:ext cx="1360173" cy="1244573"/>
                <a:chOff x="609600" y="2108923"/>
                <a:chExt cx="1360173" cy="1244573"/>
              </a:xfrm>
            </p:grpSpPr>
            <p:grpSp>
              <p:nvGrpSpPr>
                <p:cNvPr id="31" name="図形グループ 30"/>
                <p:cNvGrpSpPr/>
                <p:nvPr/>
              </p:nvGrpSpPr>
              <p:grpSpPr>
                <a:xfrm>
                  <a:off x="609600" y="2108923"/>
                  <a:ext cx="1360173" cy="1244573"/>
                  <a:chOff x="6660038" y="2238857"/>
                  <a:chExt cx="2026762" cy="2385804"/>
                </a:xfrm>
              </p:grpSpPr>
              <p:sp>
                <p:nvSpPr>
                  <p:cNvPr id="33" name="正方形/長方形 32"/>
                  <p:cNvSpPr/>
                  <p:nvPr/>
                </p:nvSpPr>
                <p:spPr>
                  <a:xfrm>
                    <a:off x="6660038" y="2885390"/>
                    <a:ext cx="2026762" cy="1739271"/>
                  </a:xfrm>
                  <a:prstGeom prst="rect">
                    <a:avLst/>
                  </a:prstGeom>
                  <a:solidFill>
                    <a:schemeClr val="accent3"/>
                  </a:solidFill>
                  <a:ln w="25400" cmpd="sng">
                    <a:solidFill>
                      <a:schemeClr val="bg1"/>
                    </a:solidFill>
                    <a:miter lim="800000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" name="上矢印 33"/>
                  <p:cNvSpPr/>
                  <p:nvPr/>
                </p:nvSpPr>
                <p:spPr>
                  <a:xfrm rot="10800000">
                    <a:off x="7742603" y="2238857"/>
                    <a:ext cx="683118" cy="1884705"/>
                  </a:xfrm>
                  <a:prstGeom prst="upArrow">
                    <a:avLst/>
                  </a:prstGeom>
                  <a:solidFill>
                    <a:schemeClr val="accent3"/>
                  </a:solidFill>
                  <a:ln w="28575" cmpd="sng"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32" name="上矢印 31"/>
                <p:cNvSpPr/>
                <p:nvPr/>
              </p:nvSpPr>
              <p:spPr>
                <a:xfrm>
                  <a:off x="832244" y="2108923"/>
                  <a:ext cx="458445" cy="983171"/>
                </a:xfrm>
                <a:prstGeom prst="upArrow">
                  <a:avLst/>
                </a:prstGeom>
                <a:solidFill>
                  <a:schemeClr val="accent3"/>
                </a:solidFill>
                <a:ln w="28575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sp>
        <p:nvSpPr>
          <p:cNvPr id="40" name="テキスト ボックス 39"/>
          <p:cNvSpPr txBox="1"/>
          <p:nvPr/>
        </p:nvSpPr>
        <p:spPr>
          <a:xfrm>
            <a:off x="457200" y="5786100"/>
            <a:ext cx="82295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>
                <a:latin typeface="+mj-ea"/>
                <a:ea typeface="+mj-ea"/>
              </a:rPr>
              <a:t>圧縮により通信時の消費エネルギーを</a:t>
            </a:r>
            <a:r>
              <a:rPr kumimoji="1" lang="ja-JP" altLang="en-US" sz="2800" b="1" dirty="0" smtClean="0">
                <a:solidFill>
                  <a:schemeClr val="accent2"/>
                </a:solidFill>
                <a:latin typeface="ヒラギノ角ゴ Pro W6"/>
                <a:ea typeface="ヒラギノ角ゴ Pro W6"/>
                <a:cs typeface="ヒラギノ角ゴ Pro W6"/>
              </a:rPr>
              <a:t>小さく</a:t>
            </a:r>
            <a:r>
              <a:rPr kumimoji="1" lang="ja-JP" altLang="en-US" sz="2400" dirty="0" smtClean="0">
                <a:solidFill>
                  <a:srgbClr val="000000"/>
                </a:solidFill>
                <a:latin typeface="+mj-ea"/>
                <a:ea typeface="+mj-ea"/>
                <a:cs typeface="ヒラギノ角ゴ Pro W6"/>
              </a:rPr>
              <a:t>できる</a:t>
            </a:r>
            <a:endParaRPr kumimoji="1" lang="ja-JP" altLang="en-US" sz="2400" dirty="0">
              <a:solidFill>
                <a:srgbClr val="000000"/>
              </a:solidFill>
              <a:latin typeface="+mj-ea"/>
              <a:ea typeface="+mj-ea"/>
              <a:cs typeface="ヒラギノ角ゴ Pro W6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457200" y="1558043"/>
            <a:ext cx="8208194" cy="4751277"/>
          </a:xfrm>
          <a:prstGeom prst="rect">
            <a:avLst/>
          </a:prstGeom>
          <a:noFill/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9542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可逆圧縮通信</a:t>
            </a:r>
            <a:r>
              <a:rPr kumimoji="1" lang="en-US" altLang="ja-JP" dirty="0" smtClean="0"/>
              <a:t>3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￼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201" y="1548585"/>
            <a:ext cx="8208194" cy="58477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>
                <a:solidFill>
                  <a:schemeClr val="accent2"/>
                </a:solidFill>
                <a:latin typeface="ヒラギノ角ゴ Pro W6"/>
                <a:ea typeface="ヒラギノ角ゴ Pro W6"/>
                <a:cs typeface="ヒラギノ角ゴ Pro W6"/>
              </a:rPr>
              <a:t>圧縮レベル</a:t>
            </a:r>
            <a:r>
              <a:rPr kumimoji="1" lang="ja-JP" altLang="en-US" sz="2800" dirty="0" smtClean="0">
                <a:solidFill>
                  <a:srgbClr val="000000"/>
                </a:solidFill>
              </a:rPr>
              <a:t>による消費エネルギーの変化</a:t>
            </a:r>
            <a:endParaRPr kumimoji="1"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" y="5724544"/>
            <a:ext cx="8208194" cy="58477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>
                <a:solidFill>
                  <a:schemeClr val="accent2"/>
                </a:solidFill>
                <a:latin typeface="ヒラギノ角ゴ Pro W6"/>
                <a:ea typeface="ヒラギノ角ゴ Pro W6"/>
                <a:cs typeface="ヒラギノ角ゴ Pro W6"/>
              </a:rPr>
              <a:t>トレードオフ</a:t>
            </a:r>
            <a:r>
              <a:rPr kumimoji="1" lang="ja-JP" altLang="en-US" sz="2800" dirty="0" smtClean="0"/>
              <a:t>を予想し</a:t>
            </a:r>
            <a:r>
              <a:rPr kumimoji="1" lang="ja-JP" altLang="en-US" sz="3200" dirty="0" smtClean="0">
                <a:solidFill>
                  <a:schemeClr val="accent2"/>
                </a:solidFill>
                <a:latin typeface="ヒラギノ角ゴ Pro W6"/>
                <a:ea typeface="ヒラギノ角ゴ Pro W6"/>
                <a:cs typeface="ヒラギノ角ゴ Pro W6"/>
              </a:rPr>
              <a:t>関係を明らか</a:t>
            </a:r>
            <a:r>
              <a:rPr kumimoji="1" lang="ja-JP" altLang="en-US" sz="2800" dirty="0" smtClean="0"/>
              <a:t>にする</a:t>
            </a:r>
            <a:endParaRPr kumimoji="1" lang="ja-JP" altLang="en-US" sz="2800" dirty="0"/>
          </a:p>
        </p:txBody>
      </p:sp>
      <p:sp>
        <p:nvSpPr>
          <p:cNvPr id="9" name="正方形/長方形 8"/>
          <p:cNvSpPr/>
          <p:nvPr/>
        </p:nvSpPr>
        <p:spPr>
          <a:xfrm>
            <a:off x="457200" y="2276872"/>
            <a:ext cx="8208194" cy="403244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0" name="グラフ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406225"/>
              </p:ext>
            </p:extLst>
          </p:nvPr>
        </p:nvGraphicFramePr>
        <p:xfrm>
          <a:off x="1768846" y="2276872"/>
          <a:ext cx="5606307" cy="3519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直線矢印コネクタ 6"/>
          <p:cNvCxnSpPr/>
          <p:nvPr/>
        </p:nvCxnSpPr>
        <p:spPr>
          <a:xfrm>
            <a:off x="4479667" y="2564904"/>
            <a:ext cx="0" cy="1584176"/>
          </a:xfrm>
          <a:prstGeom prst="straightConnector1">
            <a:avLst/>
          </a:prstGeom>
          <a:ln w="57150" cmpd="sng">
            <a:solidFill>
              <a:schemeClr val="accent2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4515646" y="324433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C0504D"/>
                </a:solidFill>
                <a:latin typeface="ヒラギノ角ゴ ProN W6"/>
                <a:ea typeface="ヒラギノ角ゴ ProN W6"/>
                <a:cs typeface="ヒラギノ角ゴ ProN W6"/>
              </a:rPr>
              <a:t>省電力化</a:t>
            </a:r>
            <a:endParaRPr kumimoji="1" lang="ja-JP" altLang="en-US" sz="2000" dirty="0">
              <a:solidFill>
                <a:srgbClr val="C0504D"/>
              </a:solidFill>
              <a:latin typeface="ヒラギノ角ゴ ProN W6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88792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関連研究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457200" y="5080258"/>
            <a:ext cx="8229600" cy="1242152"/>
          </a:xfrm>
          <a:prstGeom prst="rect">
            <a:avLst/>
          </a:prstGeom>
          <a:solidFill>
            <a:schemeClr val="bg1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C0504D"/>
                </a:solidFill>
                <a:latin typeface="ヒラギノ角ゴ Pro W6"/>
                <a:ea typeface="ヒラギノ角ゴ Pro W6"/>
                <a:cs typeface="ヒラギノ角ゴ Pro W6"/>
              </a:rPr>
              <a:t>圧縮方式</a:t>
            </a:r>
            <a:r>
              <a:rPr lang="ja-JP" altLang="en-US" sz="2800" dirty="0">
                <a:solidFill>
                  <a:srgbClr val="000000"/>
                </a:solidFill>
              </a:rPr>
              <a:t>による送受信時</a:t>
            </a:r>
            <a:r>
              <a:rPr lang="ja-JP" altLang="en-US" sz="2800" dirty="0" smtClean="0">
                <a:solidFill>
                  <a:srgbClr val="000000"/>
                </a:solidFill>
              </a:rPr>
              <a:t>の</a:t>
            </a:r>
            <a:endParaRPr lang="en-US" altLang="ja-JP" sz="2800" dirty="0" smtClean="0">
              <a:solidFill>
                <a:srgbClr val="000000"/>
              </a:solidFill>
            </a:endParaRPr>
          </a:p>
          <a:p>
            <a:pPr algn="ctr"/>
            <a:r>
              <a:rPr lang="ja-JP" altLang="en-US" sz="2800" dirty="0" smtClean="0">
                <a:solidFill>
                  <a:srgbClr val="000000"/>
                </a:solidFill>
              </a:rPr>
              <a:t>消費</a:t>
            </a:r>
            <a:r>
              <a:rPr lang="ja-JP" altLang="en-US" sz="2800" dirty="0">
                <a:solidFill>
                  <a:srgbClr val="000000"/>
                </a:solidFill>
              </a:rPr>
              <a:t>エネルギーの</a:t>
            </a:r>
            <a:r>
              <a:rPr lang="ja-JP" altLang="en-US" sz="2800" dirty="0" smtClean="0">
                <a:solidFill>
                  <a:srgbClr val="000000"/>
                </a:solidFill>
              </a:rPr>
              <a:t>変化</a:t>
            </a:r>
            <a:r>
              <a:rPr lang="en-US" altLang="ja-JP" sz="2000" dirty="0" smtClean="0">
                <a:solidFill>
                  <a:srgbClr val="000000"/>
                </a:solidFill>
              </a:rPr>
              <a:t>[3]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6" name="メモ 5"/>
          <p:cNvSpPr/>
          <p:nvPr/>
        </p:nvSpPr>
        <p:spPr>
          <a:xfrm>
            <a:off x="7092280" y="2531920"/>
            <a:ext cx="1399692" cy="1548955"/>
          </a:xfrm>
          <a:prstGeom prst="foldedCorner">
            <a:avLst/>
          </a:prstGeom>
          <a:solidFill>
            <a:srgbClr val="1F49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latin typeface="+mj-ea"/>
                <a:ea typeface="+mj-ea"/>
              </a:rPr>
              <a:t>1MB</a:t>
            </a:r>
          </a:p>
          <a:p>
            <a:pPr algn="ctr"/>
            <a:r>
              <a:rPr kumimoji="1" lang="en-US" altLang="ja-JP" sz="2800" dirty="0" smtClean="0">
                <a:latin typeface="+mj-ea"/>
                <a:ea typeface="+mj-ea"/>
              </a:rPr>
              <a:t>txt</a:t>
            </a:r>
            <a:endParaRPr kumimoji="1" lang="ja-JP" altLang="en-US" sz="2800" dirty="0">
              <a:latin typeface="+mj-ea"/>
              <a:ea typeface="+mj-ea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964768" y="1685847"/>
            <a:ext cx="1223588" cy="604093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latin typeface="+mj-ea"/>
                <a:ea typeface="+mj-ea"/>
              </a:rPr>
              <a:t>bzip2</a:t>
            </a:r>
            <a:endParaRPr kumimoji="1" lang="ja-JP" altLang="en-US" sz="2400" dirty="0">
              <a:latin typeface="+mj-ea"/>
              <a:ea typeface="+mj-ea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964768" y="2302934"/>
            <a:ext cx="1223588" cy="604093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latin typeface="+mj-ea"/>
                <a:ea typeface="+mj-ea"/>
              </a:rPr>
              <a:t>compress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964768" y="2907027"/>
            <a:ext cx="1223588" cy="604093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latin typeface="+mj-ea"/>
                <a:ea typeface="+mj-ea"/>
              </a:rPr>
              <a:t>LZO</a:t>
            </a:r>
            <a:endParaRPr kumimoji="1" lang="ja-JP" altLang="en-US" sz="2400" dirty="0">
              <a:latin typeface="+mj-ea"/>
              <a:ea typeface="+mj-ea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964768" y="3516958"/>
            <a:ext cx="1223588" cy="604093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err="1" smtClean="0">
                <a:latin typeface="+mj-ea"/>
                <a:ea typeface="+mj-ea"/>
              </a:rPr>
              <a:t>PPMd</a:t>
            </a:r>
            <a:endParaRPr kumimoji="1" lang="ja-JP" altLang="en-US" sz="2400" dirty="0">
              <a:latin typeface="+mj-ea"/>
              <a:ea typeface="+mj-ea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964768" y="4121051"/>
            <a:ext cx="1223588" cy="604093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err="1" smtClean="0">
                <a:latin typeface="+mj-ea"/>
                <a:ea typeface="+mj-ea"/>
              </a:rPr>
              <a:t>zlib</a:t>
            </a:r>
            <a:endParaRPr kumimoji="1" lang="ja-JP" altLang="en-US" sz="2400" dirty="0">
              <a:latin typeface="+mj-ea"/>
              <a:ea typeface="+mj-ea"/>
            </a:endParaRPr>
          </a:p>
        </p:txBody>
      </p:sp>
      <p:sp>
        <p:nvSpPr>
          <p:cNvPr id="12" name="右矢印 11"/>
          <p:cNvSpPr/>
          <p:nvPr/>
        </p:nvSpPr>
        <p:spPr>
          <a:xfrm>
            <a:off x="5899910" y="2368676"/>
            <a:ext cx="696980" cy="1712199"/>
          </a:xfrm>
          <a:prstGeom prst="rightArrow">
            <a:avLst/>
          </a:prstGeom>
          <a:solidFill>
            <a:srgbClr val="7F7F7F"/>
          </a:solidFill>
          <a:ln>
            <a:solidFill>
              <a:srgbClr val="FFFF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図形グループ 12"/>
          <p:cNvGrpSpPr/>
          <p:nvPr/>
        </p:nvGrpSpPr>
        <p:grpSpPr>
          <a:xfrm>
            <a:off x="657926" y="2521076"/>
            <a:ext cx="1744396" cy="1596140"/>
            <a:chOff x="6660038" y="2238859"/>
            <a:chExt cx="2026762" cy="2385802"/>
          </a:xfrm>
        </p:grpSpPr>
        <p:sp>
          <p:nvSpPr>
            <p:cNvPr id="14" name="正方形/長方形 13"/>
            <p:cNvSpPr/>
            <p:nvPr/>
          </p:nvSpPr>
          <p:spPr>
            <a:xfrm>
              <a:off x="6660038" y="2885390"/>
              <a:ext cx="2026762" cy="1739271"/>
            </a:xfrm>
            <a:prstGeom prst="rect">
              <a:avLst/>
            </a:prstGeom>
            <a:solidFill>
              <a:schemeClr val="accent3"/>
            </a:solidFill>
            <a:ln w="76200" cmpd="sng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上矢印 14"/>
            <p:cNvSpPr/>
            <p:nvPr/>
          </p:nvSpPr>
          <p:spPr>
            <a:xfrm rot="10800000">
              <a:off x="6922393" y="2238859"/>
              <a:ext cx="1503329" cy="1884706"/>
            </a:xfrm>
            <a:prstGeom prst="upArrow">
              <a:avLst/>
            </a:prstGeom>
            <a:solidFill>
              <a:schemeClr val="accent3"/>
            </a:solidFill>
            <a:ln w="762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右矢印 15"/>
          <p:cNvSpPr/>
          <p:nvPr/>
        </p:nvSpPr>
        <p:spPr>
          <a:xfrm>
            <a:off x="2786845" y="2521076"/>
            <a:ext cx="696980" cy="1712199"/>
          </a:xfrm>
          <a:prstGeom prst="rightArrow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202453" y="423327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 smtClean="0">
                <a:solidFill>
                  <a:srgbClr val="9BBB59"/>
                </a:solidFill>
              </a:rPr>
              <a:t>受信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12734" y="4233275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4F81BD"/>
                </a:solidFill>
              </a:rPr>
              <a:t>解凍</a:t>
            </a:r>
            <a:endParaRPr kumimoji="1" lang="en-US" altLang="ja-JP" sz="2400" dirty="0" smtClean="0">
              <a:solidFill>
                <a:srgbClr val="4F81BD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57200" y="1558043"/>
            <a:ext cx="8208194" cy="4751277"/>
          </a:xfrm>
          <a:prstGeom prst="rect">
            <a:avLst/>
          </a:prstGeom>
          <a:noFill/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78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関連研究</a:t>
            </a:r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メモ 4"/>
          <p:cNvSpPr/>
          <p:nvPr/>
        </p:nvSpPr>
        <p:spPr>
          <a:xfrm>
            <a:off x="7355187" y="3128775"/>
            <a:ext cx="1107135" cy="1225200"/>
          </a:xfrm>
          <a:prstGeom prst="foldedCorner">
            <a:avLst/>
          </a:prstGeom>
          <a:solidFill>
            <a:srgbClr val="1F49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err="1" smtClean="0">
                <a:latin typeface="+mj-ea"/>
                <a:ea typeface="+mj-ea"/>
              </a:rPr>
              <a:t>a.txt</a:t>
            </a:r>
            <a:endParaRPr kumimoji="1" lang="ja-JP" altLang="en-US" sz="2800" dirty="0">
              <a:latin typeface="+mj-ea"/>
              <a:ea typeface="+mj-ea"/>
            </a:endParaRPr>
          </a:p>
        </p:txBody>
      </p:sp>
      <p:sp>
        <p:nvSpPr>
          <p:cNvPr id="6" name="メモ 5"/>
          <p:cNvSpPr/>
          <p:nvPr/>
        </p:nvSpPr>
        <p:spPr>
          <a:xfrm>
            <a:off x="7355187" y="1671231"/>
            <a:ext cx="1107135" cy="1225200"/>
          </a:xfrm>
          <a:prstGeom prst="foldedCorner">
            <a:avLst/>
          </a:prstGeom>
          <a:solidFill>
            <a:srgbClr val="1F49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err="1" smtClean="0">
                <a:latin typeface="+mj-ea"/>
                <a:ea typeface="+mj-ea"/>
              </a:rPr>
              <a:t>a.txt</a:t>
            </a:r>
            <a:endParaRPr kumimoji="1" lang="ja-JP" altLang="en-US" sz="2800" dirty="0">
              <a:latin typeface="+mj-ea"/>
              <a:ea typeface="+mj-ea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052819" y="2040320"/>
            <a:ext cx="999005" cy="52660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err="1" smtClean="0">
                <a:latin typeface="+mj-ea"/>
                <a:ea typeface="+mj-ea"/>
              </a:rPr>
              <a:t>a.zip</a:t>
            </a:r>
            <a:endParaRPr kumimoji="1" lang="ja-JP" altLang="en-US" sz="2400" dirty="0">
              <a:latin typeface="+mj-ea"/>
              <a:ea typeface="+mj-ea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2364345" y="3135037"/>
            <a:ext cx="2372831" cy="1244571"/>
          </a:xfrm>
          <a:prstGeom prst="rightArrow">
            <a:avLst/>
          </a:prstGeom>
          <a:ln>
            <a:solidFill>
              <a:srgbClr val="FFFF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/>
              <a:t>パイプライン化</a:t>
            </a:r>
            <a:endParaRPr kumimoji="1" lang="ja-JP" altLang="en-US" sz="2000" dirty="0"/>
          </a:p>
        </p:txBody>
      </p:sp>
      <p:sp>
        <p:nvSpPr>
          <p:cNvPr id="9" name="右矢印 8"/>
          <p:cNvSpPr/>
          <p:nvPr/>
        </p:nvSpPr>
        <p:spPr>
          <a:xfrm>
            <a:off x="6525817" y="2051184"/>
            <a:ext cx="433677" cy="505854"/>
          </a:xfrm>
          <a:prstGeom prst="rightArrow">
            <a:avLst/>
          </a:prstGeom>
          <a:solidFill>
            <a:srgbClr val="7F7F7F"/>
          </a:solidFill>
          <a:ln>
            <a:solidFill>
              <a:srgbClr val="FFFF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>
            <a:off x="2364345" y="2040316"/>
            <a:ext cx="433677" cy="505854"/>
          </a:xfrm>
          <a:prstGeom prst="rightArrow">
            <a:avLst/>
          </a:prstGeom>
          <a:solidFill>
            <a:srgbClr val="7F7F7F"/>
          </a:solidFill>
          <a:ln>
            <a:solidFill>
              <a:srgbClr val="FFFF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>
            <a:off x="4303499" y="2061071"/>
            <a:ext cx="433677" cy="505854"/>
          </a:xfrm>
          <a:prstGeom prst="rightArrow">
            <a:avLst/>
          </a:prstGeom>
          <a:solidFill>
            <a:srgbClr val="7F7F7F"/>
          </a:solidFill>
          <a:ln>
            <a:solidFill>
              <a:srgbClr val="FFFF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>
            <a:off x="6525817" y="3500097"/>
            <a:ext cx="433677" cy="505854"/>
          </a:xfrm>
          <a:prstGeom prst="rightArrow">
            <a:avLst/>
          </a:prstGeom>
          <a:solidFill>
            <a:srgbClr val="7F7F7F"/>
          </a:solidFill>
          <a:ln>
            <a:solidFill>
              <a:srgbClr val="FFFF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17666" y="4181585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>
                <a:solidFill>
                  <a:srgbClr val="4F81BD"/>
                </a:solidFill>
              </a:rPr>
              <a:t>解凍</a:t>
            </a:r>
            <a:endParaRPr kumimoji="1" lang="en-US" altLang="ja-JP" sz="2400" dirty="0" smtClean="0">
              <a:solidFill>
                <a:srgbClr val="4F81BD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57849" y="419147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 smtClean="0">
                <a:solidFill>
                  <a:srgbClr val="9BBB59"/>
                </a:solidFill>
              </a:rPr>
              <a:t>受信</a:t>
            </a: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609078" y="1661745"/>
            <a:ext cx="1360173" cy="1244572"/>
            <a:chOff x="6660038" y="2238859"/>
            <a:chExt cx="2026762" cy="2385802"/>
          </a:xfrm>
        </p:grpSpPr>
        <p:sp>
          <p:nvSpPr>
            <p:cNvPr id="16" name="正方形/長方形 15"/>
            <p:cNvSpPr/>
            <p:nvPr/>
          </p:nvSpPr>
          <p:spPr>
            <a:xfrm>
              <a:off x="6660038" y="2885390"/>
              <a:ext cx="2026762" cy="1739271"/>
            </a:xfrm>
            <a:prstGeom prst="rect">
              <a:avLst/>
            </a:prstGeom>
            <a:solidFill>
              <a:schemeClr val="accent3"/>
            </a:solidFill>
            <a:ln w="38100" cmpd="sng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上矢印 16"/>
            <p:cNvSpPr/>
            <p:nvPr/>
          </p:nvSpPr>
          <p:spPr>
            <a:xfrm rot="10800000">
              <a:off x="6922393" y="2238859"/>
              <a:ext cx="1503329" cy="1884706"/>
            </a:xfrm>
            <a:prstGeom prst="upArrow">
              <a:avLst/>
            </a:prstGeom>
            <a:solidFill>
              <a:schemeClr val="accent3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" name="図形グループ 17"/>
          <p:cNvGrpSpPr/>
          <p:nvPr/>
        </p:nvGrpSpPr>
        <p:grpSpPr>
          <a:xfrm>
            <a:off x="609078" y="3138661"/>
            <a:ext cx="1360173" cy="1244572"/>
            <a:chOff x="6660038" y="2238859"/>
            <a:chExt cx="2026762" cy="2385802"/>
          </a:xfrm>
        </p:grpSpPr>
        <p:sp>
          <p:nvSpPr>
            <p:cNvPr id="19" name="正方形/長方形 18"/>
            <p:cNvSpPr/>
            <p:nvPr/>
          </p:nvSpPr>
          <p:spPr>
            <a:xfrm>
              <a:off x="6660038" y="2885390"/>
              <a:ext cx="2026762" cy="1739271"/>
            </a:xfrm>
            <a:prstGeom prst="rect">
              <a:avLst/>
            </a:prstGeom>
            <a:solidFill>
              <a:schemeClr val="accent3"/>
            </a:solidFill>
            <a:ln w="38100" cmpd="sng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上矢印 19"/>
            <p:cNvSpPr/>
            <p:nvPr/>
          </p:nvSpPr>
          <p:spPr>
            <a:xfrm rot="10800000">
              <a:off x="6922393" y="2238859"/>
              <a:ext cx="1503329" cy="1884706"/>
            </a:xfrm>
            <a:prstGeom prst="upArrow">
              <a:avLst/>
            </a:prstGeom>
            <a:solidFill>
              <a:schemeClr val="accent3"/>
            </a:solidFill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5078592" y="1671231"/>
            <a:ext cx="1239073" cy="1246211"/>
            <a:chOff x="3872115" y="3353102"/>
            <a:chExt cx="1239073" cy="1246211"/>
          </a:xfrm>
        </p:grpSpPr>
        <p:sp>
          <p:nvSpPr>
            <p:cNvPr id="22" name="正方形/長方形 21"/>
            <p:cNvSpPr/>
            <p:nvPr/>
          </p:nvSpPr>
          <p:spPr>
            <a:xfrm>
              <a:off x="4351915" y="3836230"/>
              <a:ext cx="308480" cy="3084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右矢印 22"/>
            <p:cNvSpPr/>
            <p:nvPr/>
          </p:nvSpPr>
          <p:spPr>
            <a:xfrm rot="10800000">
              <a:off x="3872115" y="3563688"/>
              <a:ext cx="356232" cy="824421"/>
            </a:xfrm>
            <a:prstGeom prst="rightArrow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右矢印 23"/>
            <p:cNvSpPr/>
            <p:nvPr/>
          </p:nvSpPr>
          <p:spPr>
            <a:xfrm>
              <a:off x="4754955" y="3563683"/>
              <a:ext cx="356233" cy="824421"/>
            </a:xfrm>
            <a:prstGeom prst="rightArrow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右矢印 24"/>
            <p:cNvSpPr/>
            <p:nvPr/>
          </p:nvSpPr>
          <p:spPr>
            <a:xfrm rot="5400000">
              <a:off x="4320015" y="3978513"/>
              <a:ext cx="358762" cy="882838"/>
            </a:xfrm>
            <a:prstGeom prst="rightArrow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右矢印 25"/>
            <p:cNvSpPr/>
            <p:nvPr/>
          </p:nvSpPr>
          <p:spPr>
            <a:xfrm rot="16200000">
              <a:off x="4319794" y="3091283"/>
              <a:ext cx="359202" cy="882840"/>
            </a:xfrm>
            <a:prstGeom prst="rightArrow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5078593" y="3121721"/>
            <a:ext cx="1239073" cy="1246211"/>
            <a:chOff x="3872115" y="3353102"/>
            <a:chExt cx="1239073" cy="1246211"/>
          </a:xfrm>
        </p:grpSpPr>
        <p:sp>
          <p:nvSpPr>
            <p:cNvPr id="28" name="正方形/長方形 27"/>
            <p:cNvSpPr/>
            <p:nvPr/>
          </p:nvSpPr>
          <p:spPr>
            <a:xfrm>
              <a:off x="4351915" y="3836230"/>
              <a:ext cx="308480" cy="3084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右矢印 28"/>
            <p:cNvSpPr/>
            <p:nvPr/>
          </p:nvSpPr>
          <p:spPr>
            <a:xfrm rot="10800000">
              <a:off x="3872115" y="3563688"/>
              <a:ext cx="356232" cy="824421"/>
            </a:xfrm>
            <a:prstGeom prst="rightArrow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右矢印 29"/>
            <p:cNvSpPr/>
            <p:nvPr/>
          </p:nvSpPr>
          <p:spPr>
            <a:xfrm>
              <a:off x="4754955" y="3563683"/>
              <a:ext cx="356233" cy="824421"/>
            </a:xfrm>
            <a:prstGeom prst="rightArrow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右矢印 30"/>
            <p:cNvSpPr/>
            <p:nvPr/>
          </p:nvSpPr>
          <p:spPr>
            <a:xfrm rot="5400000">
              <a:off x="4320015" y="3978513"/>
              <a:ext cx="358762" cy="882838"/>
            </a:xfrm>
            <a:prstGeom prst="rightArrow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右矢印 31"/>
            <p:cNvSpPr/>
            <p:nvPr/>
          </p:nvSpPr>
          <p:spPr>
            <a:xfrm rot="16200000">
              <a:off x="4319794" y="3091283"/>
              <a:ext cx="359202" cy="882840"/>
            </a:xfrm>
            <a:prstGeom prst="rightArrow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正方形/長方形 32"/>
          <p:cNvSpPr/>
          <p:nvPr/>
        </p:nvSpPr>
        <p:spPr>
          <a:xfrm>
            <a:off x="457200" y="5080258"/>
            <a:ext cx="8229600" cy="1242152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sz="3200" b="1" dirty="0">
                <a:solidFill>
                  <a:schemeClr val="accent2"/>
                </a:solidFill>
                <a:latin typeface="ヒラギノ角ゴ Pro W6"/>
                <a:ea typeface="ヒラギノ角ゴ Pro W6"/>
                <a:cs typeface="ヒラギノ角ゴ Pro W6"/>
              </a:rPr>
              <a:t>パイプライン化</a:t>
            </a:r>
            <a:r>
              <a:rPr lang="ja-JP" altLang="en-US" sz="2800" dirty="0">
                <a:solidFill>
                  <a:schemeClr val="tx1"/>
                </a:solidFill>
              </a:rPr>
              <a:t>を行う</a:t>
            </a:r>
            <a:r>
              <a:rPr lang="ja-JP" altLang="en-US" sz="2800" dirty="0" smtClean="0">
                <a:solidFill>
                  <a:schemeClr val="tx1"/>
                </a:solidFill>
              </a:rPr>
              <a:t>ことによる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sz="2800" dirty="0" smtClean="0">
                <a:solidFill>
                  <a:schemeClr val="tx1"/>
                </a:solidFill>
              </a:rPr>
              <a:t>情報受信時</a:t>
            </a:r>
            <a:r>
              <a:rPr lang="ja-JP" altLang="en-US" sz="2800" dirty="0">
                <a:solidFill>
                  <a:schemeClr val="tx1"/>
                </a:solidFill>
              </a:rPr>
              <a:t>の消費エネルギーの</a:t>
            </a:r>
            <a:r>
              <a:rPr lang="ja-JP" altLang="en-US" sz="2800" dirty="0" smtClean="0">
                <a:solidFill>
                  <a:schemeClr val="tx1"/>
                </a:solidFill>
              </a:rPr>
              <a:t>削減</a:t>
            </a:r>
            <a:r>
              <a:rPr lang="en-US" altLang="ja-JP" sz="2000" dirty="0" smtClean="0">
                <a:solidFill>
                  <a:schemeClr val="tx1"/>
                </a:solidFill>
              </a:rPr>
              <a:t>[4]</a:t>
            </a:r>
            <a:endParaRPr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57200" y="1558043"/>
            <a:ext cx="8208194" cy="4751277"/>
          </a:xfrm>
          <a:prstGeom prst="rect">
            <a:avLst/>
          </a:prstGeom>
          <a:noFill/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3952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実験環境</a:t>
            </a:r>
            <a:r>
              <a:rPr kumimoji="1" lang="en-US" altLang="ja-JP" dirty="0" smtClean="0"/>
              <a:t>1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5" name="図 4" descr="WT16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40847"/>
            <a:ext cx="2438401" cy="1828801"/>
          </a:xfrm>
          <a:prstGeom prst="rect">
            <a:avLst/>
          </a:prstGeom>
          <a:solidFill>
            <a:srgbClr val="7F7F7F"/>
          </a:solidFill>
          <a:ln w="6350" cap="sq" cmpd="sng">
            <a:solidFill>
              <a:srgbClr val="7F7F7F"/>
            </a:solidFill>
            <a:prstDash val="solid"/>
            <a:miter lim="800000"/>
          </a:ln>
          <a:effectLst/>
        </p:spPr>
      </p:pic>
      <p:pic>
        <p:nvPicPr>
          <p:cNvPr id="6" name="図 5" descr="PMC-18-5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40847"/>
            <a:ext cx="2438401" cy="1828801"/>
          </a:xfrm>
          <a:prstGeom prst="rect">
            <a:avLst/>
          </a:prstGeom>
          <a:ln w="6350" cap="sq" cmpd="sng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</p:pic>
      <p:pic>
        <p:nvPicPr>
          <p:cNvPr id="7" name="図 6" descr="Galaxy_Nex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994" y="1940848"/>
            <a:ext cx="2438400" cy="1828800"/>
          </a:xfrm>
          <a:prstGeom prst="rect">
            <a:avLst/>
          </a:prstGeom>
          <a:ln w="6350" cap="sq" cmpd="sng">
            <a:solidFill>
              <a:srgbClr val="7F7F7F"/>
            </a:solidFill>
            <a:prstDash val="solid"/>
            <a:miter lim="800000"/>
          </a:ln>
          <a:effectLst/>
        </p:spPr>
      </p:pic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616092"/>
              </p:ext>
            </p:extLst>
          </p:nvPr>
        </p:nvGraphicFramePr>
        <p:xfrm>
          <a:off x="6226994" y="3843178"/>
          <a:ext cx="2438400" cy="2466145"/>
        </p:xfrm>
        <a:graphic>
          <a:graphicData uri="http://schemas.openxmlformats.org/drawingml/2006/table">
            <a:tbl>
              <a:tblPr bandRow="1">
                <a:tableStyleId>{125E5076-3810-47DD-B79F-674D7AD40C01}</a:tableStyleId>
              </a:tblPr>
              <a:tblGrid>
                <a:gridCol w="896549"/>
                <a:gridCol w="1541851"/>
              </a:tblGrid>
              <a:tr h="474016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latin typeface="+mj-ea"/>
                          <a:ea typeface="+mj-ea"/>
                        </a:rPr>
                        <a:t>型名</a:t>
                      </a:r>
                      <a:endParaRPr kumimoji="1" lang="ja-JP" altLang="en-US" sz="1200" dirty="0">
                        <a:latin typeface="+mj-ea"/>
                        <a:ea typeface="+mj-ea"/>
                      </a:endParaRPr>
                    </a:p>
                  </a:txBody>
                  <a:tcPr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+mj-ea"/>
                          <a:ea typeface="+mj-ea"/>
                        </a:rPr>
                        <a:t>Galaxy Nexus</a:t>
                      </a:r>
                      <a:endParaRPr kumimoji="1" lang="ja-JP" altLang="en-US" sz="1400" dirty="0">
                        <a:latin typeface="+mj-ea"/>
                        <a:ea typeface="+mj-ea"/>
                      </a:endParaRPr>
                    </a:p>
                  </a:txBody>
                  <a:tcPr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474016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latin typeface="+mj-ea"/>
                          <a:ea typeface="+mj-ea"/>
                        </a:rPr>
                        <a:t>製造</a:t>
                      </a:r>
                      <a:endParaRPr kumimoji="1" lang="ja-JP" altLang="en-US" sz="1200" dirty="0">
                        <a:latin typeface="+mj-ea"/>
                        <a:ea typeface="+mj-ea"/>
                      </a:endParaRPr>
                    </a:p>
                  </a:txBody>
                  <a:tcPr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+mj-ea"/>
                          <a:ea typeface="+mj-ea"/>
                        </a:rPr>
                        <a:t>サムスン電子</a:t>
                      </a:r>
                      <a:endParaRPr kumimoji="1" lang="ja-JP" altLang="en-US" sz="1400" dirty="0">
                        <a:latin typeface="+mj-ea"/>
                        <a:ea typeface="+mj-ea"/>
                      </a:endParaRPr>
                    </a:p>
                  </a:txBody>
                  <a:tcPr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474016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j-ea"/>
                          <a:ea typeface="+mj-ea"/>
                        </a:rPr>
                        <a:t>OS</a:t>
                      </a:r>
                      <a:endParaRPr kumimoji="1" lang="ja-JP" altLang="en-US" sz="1200" dirty="0">
                        <a:latin typeface="+mj-ea"/>
                        <a:ea typeface="+mj-ea"/>
                      </a:endParaRPr>
                    </a:p>
                  </a:txBody>
                  <a:tcPr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+mj-ea"/>
                          <a:ea typeface="+mj-ea"/>
                        </a:rPr>
                        <a:t>Android 4.2.1</a:t>
                      </a:r>
                      <a:endParaRPr kumimoji="1" lang="ja-JP" altLang="en-US" sz="1400" dirty="0">
                        <a:latin typeface="+mj-ea"/>
                        <a:ea typeface="+mj-ea"/>
                      </a:endParaRPr>
                    </a:p>
                  </a:txBody>
                  <a:tcPr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570081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j-ea"/>
                          <a:ea typeface="+mj-ea"/>
                        </a:rPr>
                        <a:t>CPU</a:t>
                      </a:r>
                      <a:endParaRPr kumimoji="1" lang="ja-JP" altLang="en-US" sz="1200" dirty="0">
                        <a:latin typeface="+mj-ea"/>
                        <a:ea typeface="+mj-ea"/>
                      </a:endParaRPr>
                    </a:p>
                  </a:txBody>
                  <a:tcPr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+mj-ea"/>
                          <a:ea typeface="+mj-ea"/>
                        </a:rPr>
                        <a:t>TI</a:t>
                      </a:r>
                      <a:r>
                        <a:rPr kumimoji="1" lang="en-US" altLang="ja-JP" sz="1400" baseline="0" dirty="0" smtClean="0">
                          <a:latin typeface="+mj-ea"/>
                          <a:ea typeface="+mj-ea"/>
                        </a:rPr>
                        <a:t> OMAP4460 </a:t>
                      </a:r>
                      <a:r>
                        <a:rPr kumimoji="1" lang="en-US" altLang="ja-JP" sz="1400" dirty="0" smtClean="0">
                          <a:latin typeface="+mj-ea"/>
                          <a:ea typeface="+mj-ea"/>
                        </a:rPr>
                        <a:t>1.2GHz 2</a:t>
                      </a:r>
                      <a:r>
                        <a:rPr kumimoji="1" lang="ja-JP" altLang="en-US" sz="1400" dirty="0" smtClean="0">
                          <a:latin typeface="+mj-ea"/>
                          <a:ea typeface="+mj-ea"/>
                        </a:rPr>
                        <a:t>コア</a:t>
                      </a:r>
                      <a:endParaRPr kumimoji="1" lang="ja-JP" altLang="en-US" sz="1400" dirty="0">
                        <a:latin typeface="+mj-ea"/>
                        <a:ea typeface="+mj-ea"/>
                      </a:endParaRPr>
                    </a:p>
                  </a:txBody>
                  <a:tcPr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474016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>
                          <a:latin typeface="+mj-ea"/>
                          <a:ea typeface="+mj-ea"/>
                        </a:rPr>
                        <a:t>メモリ</a:t>
                      </a:r>
                      <a:endParaRPr kumimoji="1" lang="ja-JP" altLang="en-US" sz="1200" dirty="0">
                        <a:latin typeface="+mj-ea"/>
                        <a:ea typeface="+mj-ea"/>
                      </a:endParaRPr>
                    </a:p>
                  </a:txBody>
                  <a:tcPr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+mj-ea"/>
                          <a:ea typeface="+mj-ea"/>
                        </a:rPr>
                        <a:t>1GB</a:t>
                      </a:r>
                      <a:endParaRPr kumimoji="1" lang="ja-JP" altLang="en-US" sz="1400" dirty="0">
                        <a:latin typeface="+mj-ea"/>
                        <a:ea typeface="+mj-ea"/>
                      </a:endParaRPr>
                    </a:p>
                  </a:txBody>
                  <a:tcPr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202499"/>
              </p:ext>
            </p:extLst>
          </p:nvPr>
        </p:nvGraphicFramePr>
        <p:xfrm>
          <a:off x="3352799" y="3843178"/>
          <a:ext cx="2438402" cy="2466142"/>
        </p:xfrm>
        <a:graphic>
          <a:graphicData uri="http://schemas.openxmlformats.org/drawingml/2006/table">
            <a:tbl>
              <a:tblPr bandRow="1">
                <a:tableStyleId>{125E5076-3810-47DD-B79F-674D7AD40C01}</a:tableStyleId>
              </a:tblPr>
              <a:tblGrid>
                <a:gridCol w="959289"/>
                <a:gridCol w="1479113"/>
              </a:tblGrid>
              <a:tr h="551377">
                <a:tc>
                  <a:txBody>
                    <a:bodyPr/>
                    <a:lstStyle/>
                    <a:p>
                      <a:r>
                        <a:rPr lang="ja-JP" altLang="en-US" sz="1200" dirty="0">
                          <a:effectLst/>
                          <a:latin typeface="+mn-ea"/>
                          <a:ea typeface="+mn-ea"/>
                        </a:rPr>
                        <a:t>形名 </a:t>
                      </a: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effectLst/>
                          <a:latin typeface="+mn-ea"/>
                          <a:ea typeface="+mn-ea"/>
                        </a:rPr>
                        <a:t>WT1600 </a:t>
                      </a:r>
                      <a:endParaRPr lang="ja-JP" altLang="en-US" sz="1400" dirty="0"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812011">
                <a:tc>
                  <a:txBody>
                    <a:bodyPr/>
                    <a:lstStyle/>
                    <a:p>
                      <a:r>
                        <a:rPr lang="ja-JP" altLang="en-US" sz="1200" dirty="0">
                          <a:effectLst/>
                          <a:latin typeface="+mn-ea"/>
                          <a:ea typeface="+mn-ea"/>
                        </a:rPr>
                        <a:t>製造 </a:t>
                      </a: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dirty="0">
                          <a:effectLst/>
                          <a:latin typeface="+mn-ea"/>
                          <a:ea typeface="+mn-ea"/>
                        </a:rPr>
                        <a:t>横河メータ</a:t>
                      </a:r>
                      <a:r>
                        <a:rPr lang="en-US" altLang="ja-JP" sz="1400" dirty="0">
                          <a:effectLst/>
                          <a:latin typeface="+mn-ea"/>
                          <a:ea typeface="+mn-ea"/>
                        </a:rPr>
                        <a:t>&amp;</a:t>
                      </a:r>
                      <a:r>
                        <a:rPr lang="ja-JP" altLang="en-US" sz="1400" dirty="0">
                          <a:effectLst/>
                          <a:latin typeface="+mn-ea"/>
                          <a:ea typeface="+mn-ea"/>
                        </a:rPr>
                        <a:t>インスツルメンツ </a:t>
                      </a: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551377">
                <a:tc>
                  <a:txBody>
                    <a:bodyPr/>
                    <a:lstStyle/>
                    <a:p>
                      <a:r>
                        <a:rPr lang="ja-JP" altLang="en-US" sz="1200">
                          <a:effectLst/>
                          <a:latin typeface="+mn-ea"/>
                          <a:ea typeface="+mn-ea"/>
                        </a:rPr>
                        <a:t>読み値誤差</a:t>
                      </a:r>
                      <a:r>
                        <a:rPr lang="en-US" altLang="ja-JP" sz="1200">
                          <a:effectLst/>
                          <a:latin typeface="+mn-ea"/>
                          <a:ea typeface="+mn-ea"/>
                        </a:rPr>
                        <a:t>(%) </a:t>
                      </a:r>
                      <a:endParaRPr lang="ja-JP" altLang="en-US" sz="1200"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effectLst/>
                          <a:latin typeface="+mn-ea"/>
                          <a:ea typeface="+mn-ea"/>
                        </a:rPr>
                        <a:t>0.1 </a:t>
                      </a:r>
                      <a:endParaRPr lang="ja-JP" altLang="en-US" sz="1400" dirty="0"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551377">
                <a:tc>
                  <a:txBody>
                    <a:bodyPr/>
                    <a:lstStyle/>
                    <a:p>
                      <a:r>
                        <a:rPr lang="ja-JP" altLang="en-US" sz="1200" dirty="0">
                          <a:effectLst/>
                          <a:latin typeface="+mn-ea"/>
                          <a:ea typeface="+mn-ea"/>
                        </a:rPr>
                        <a:t>測定レンジ誤差</a:t>
                      </a:r>
                      <a:r>
                        <a:rPr lang="en-US" altLang="ja-JP" sz="1200" dirty="0">
                          <a:effectLst/>
                          <a:latin typeface="+mn-ea"/>
                          <a:ea typeface="+mn-ea"/>
                        </a:rPr>
                        <a:t>(%) </a:t>
                      </a:r>
                      <a:endParaRPr lang="ja-JP" altLang="en-US" sz="1200" dirty="0"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effectLst/>
                          <a:latin typeface="+mn-ea"/>
                          <a:ea typeface="+mn-ea"/>
                        </a:rPr>
                        <a:t>0.2 </a:t>
                      </a:r>
                      <a:endParaRPr lang="ja-JP" altLang="en-US" sz="1400" dirty="0">
                        <a:effectLst/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356878"/>
              </p:ext>
            </p:extLst>
          </p:nvPr>
        </p:nvGraphicFramePr>
        <p:xfrm>
          <a:off x="457200" y="3840754"/>
          <a:ext cx="2438402" cy="2468568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826658"/>
                <a:gridCol w="1611744"/>
              </a:tblGrid>
              <a:tr h="537275">
                <a:tc>
                  <a:txBody>
                    <a:bodyPr/>
                    <a:lstStyle/>
                    <a:p>
                      <a:r>
                        <a:rPr lang="ja-JP" altLang="en-US" sz="1400" dirty="0">
                          <a:solidFill>
                            <a:schemeClr val="bg1"/>
                          </a:solidFill>
                          <a:effectLst/>
                        </a:rPr>
                        <a:t>形名 </a:t>
                      </a:r>
                      <a:endParaRPr lang="ja-JP" altLang="en-US" sz="14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solidFill>
                            <a:schemeClr val="bg1"/>
                          </a:solidFill>
                          <a:effectLst/>
                        </a:rPr>
                        <a:t>PMC18-5A </a:t>
                      </a:r>
                      <a:endParaRPr lang="ja-JP" altLang="en-US" sz="14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791243">
                <a:tc>
                  <a:txBody>
                    <a:bodyPr/>
                    <a:lstStyle/>
                    <a:p>
                      <a:r>
                        <a:rPr lang="ja-JP" altLang="en-US" sz="1400" dirty="0">
                          <a:solidFill>
                            <a:schemeClr val="bg1"/>
                          </a:solidFill>
                          <a:effectLst/>
                        </a:rPr>
                        <a:t>製造 </a:t>
                      </a:r>
                      <a:endParaRPr lang="ja-JP" altLang="en-US" sz="14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dirty="0">
                          <a:solidFill>
                            <a:schemeClr val="bg1"/>
                          </a:solidFill>
                          <a:effectLst/>
                        </a:rPr>
                        <a:t>菊水電子工業 </a:t>
                      </a:r>
                      <a:endParaRPr lang="ja-JP" altLang="en-US" sz="14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570025">
                <a:tc>
                  <a:txBody>
                    <a:bodyPr/>
                    <a:lstStyle/>
                    <a:p>
                      <a:r>
                        <a:rPr lang="ja-JP" altLang="en-US" sz="1400" dirty="0">
                          <a:solidFill>
                            <a:schemeClr val="bg1"/>
                          </a:solidFill>
                          <a:effectLst/>
                        </a:rPr>
                        <a:t>出力電圧</a:t>
                      </a:r>
                      <a:r>
                        <a:rPr lang="en-US" altLang="ja-JP" sz="1400" dirty="0">
                          <a:solidFill>
                            <a:schemeClr val="bg1"/>
                          </a:solidFill>
                          <a:effectLst/>
                        </a:rPr>
                        <a:t>(V) </a:t>
                      </a:r>
                      <a:endParaRPr lang="ja-JP" altLang="en-US" sz="14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solidFill>
                            <a:schemeClr val="bg1"/>
                          </a:solidFill>
                          <a:effectLst/>
                        </a:rPr>
                        <a:t>0-18 </a:t>
                      </a:r>
                      <a:endParaRPr lang="ja-JP" altLang="en-US" sz="14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  <a:tr h="570025">
                <a:tc>
                  <a:txBody>
                    <a:bodyPr/>
                    <a:lstStyle/>
                    <a:p>
                      <a:r>
                        <a:rPr lang="ja-JP" altLang="en-US" sz="1400">
                          <a:solidFill>
                            <a:schemeClr val="bg1"/>
                          </a:solidFill>
                          <a:effectLst/>
                        </a:rPr>
                        <a:t>出力電流</a:t>
                      </a:r>
                      <a:r>
                        <a:rPr lang="en-US" altLang="ja-JP" sz="1400">
                          <a:solidFill>
                            <a:schemeClr val="bg1"/>
                          </a:solidFill>
                          <a:effectLst/>
                        </a:rPr>
                        <a:t>(A) </a:t>
                      </a:r>
                      <a:endParaRPr lang="ja-JP" altLang="en-US" sz="140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solidFill>
                            <a:schemeClr val="bg1"/>
                          </a:solidFill>
                          <a:effectLst/>
                        </a:rPr>
                        <a:t>0-5 </a:t>
                      </a:r>
                      <a:endParaRPr lang="ja-JP" altLang="en-US" sz="1400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457200" y="1554144"/>
            <a:ext cx="1107996" cy="369332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FF"/>
                </a:solidFill>
              </a:rPr>
              <a:t>電源装置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52799" y="1571516"/>
            <a:ext cx="1107996" cy="369332"/>
          </a:xfrm>
          <a:prstGeom prst="rect">
            <a:avLst/>
          </a:prstGeom>
          <a:solidFill>
            <a:srgbClr val="7F7F7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計測</a:t>
            </a:r>
            <a:r>
              <a:rPr kumimoji="1" lang="ja-JP" altLang="en-US" dirty="0" smtClean="0">
                <a:solidFill>
                  <a:srgbClr val="FFFFFF"/>
                </a:solidFill>
              </a:rPr>
              <a:t>装置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26994" y="1571516"/>
            <a:ext cx="646331" cy="369332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>
                <a:solidFill>
                  <a:srgbClr val="FFFFFF"/>
                </a:solidFill>
              </a:rPr>
              <a:t>端末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1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実験環境</a:t>
            </a:r>
            <a:r>
              <a:rPr kumimoji="1" lang="en-US" altLang="ja-JP" dirty="0" smtClean="0"/>
              <a:t>2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6AAB4-2A66-5E4C-B635-930A219B6A4D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6385899" y="1926124"/>
            <a:ext cx="2276147" cy="978380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1600" dirty="0" smtClean="0">
                <a:solidFill>
                  <a:srgbClr val="000000"/>
                </a:solidFill>
                <a:latin typeface="+mj-ea"/>
              </a:rPr>
              <a:t>NFC</a:t>
            </a:r>
            <a:r>
              <a:rPr lang="en-US" altLang="ja-JP" sz="1600" dirty="0">
                <a:solidFill>
                  <a:srgbClr val="000000"/>
                </a:solidFill>
                <a:latin typeface="+mj-ea"/>
              </a:rPr>
              <a:t>,BT,3G</a:t>
            </a:r>
            <a:r>
              <a:rPr lang="ja-JP" altLang="en-US" sz="1600" dirty="0">
                <a:solidFill>
                  <a:srgbClr val="000000"/>
                </a:solidFill>
                <a:latin typeface="+mj-ea"/>
              </a:rPr>
              <a:t>停止</a:t>
            </a:r>
            <a:endParaRPr lang="ja-JP" altLang="en-US" sz="1600" dirty="0">
              <a:solidFill>
                <a:srgbClr val="000000"/>
              </a:solidFill>
            </a:endParaRPr>
          </a:p>
          <a:p>
            <a:pPr lvl="0"/>
            <a:r>
              <a:rPr lang="en-US" altLang="ja-JP" sz="1600" dirty="0">
                <a:solidFill>
                  <a:srgbClr val="000000"/>
                </a:solidFill>
                <a:latin typeface="+mj-ea"/>
              </a:rPr>
              <a:t>CPU</a:t>
            </a:r>
            <a:r>
              <a:rPr lang="ja-JP" altLang="en-US" sz="1600" dirty="0">
                <a:solidFill>
                  <a:srgbClr val="000000"/>
                </a:solidFill>
                <a:latin typeface="+mj-ea"/>
              </a:rPr>
              <a:t>周波数固定</a:t>
            </a:r>
            <a:r>
              <a:rPr lang="en-US" altLang="ja-JP" sz="1600" dirty="0" smtClean="0">
                <a:solidFill>
                  <a:srgbClr val="000000"/>
                </a:solidFill>
                <a:latin typeface="+mj-ea"/>
              </a:rPr>
              <a:t>(1200MHz</a:t>
            </a:r>
            <a:r>
              <a:rPr lang="en-US" altLang="ja-JP" sz="1600" dirty="0">
                <a:solidFill>
                  <a:srgbClr val="000000"/>
                </a:solidFill>
                <a:latin typeface="+mj-ea"/>
              </a:rPr>
              <a:t>)</a:t>
            </a:r>
          </a:p>
          <a:p>
            <a:pPr lvl="0"/>
            <a:r>
              <a:rPr lang="ja-JP" altLang="en-US" sz="1600" dirty="0">
                <a:solidFill>
                  <a:srgbClr val="000000"/>
                </a:solidFill>
                <a:latin typeface="+mj-ea"/>
              </a:rPr>
              <a:t>画面の輝度最小</a:t>
            </a:r>
          </a:p>
        </p:txBody>
      </p:sp>
      <p:pic>
        <p:nvPicPr>
          <p:cNvPr id="6" name="図 5" descr="Galaxy_Nex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94" y="1559149"/>
            <a:ext cx="1793806" cy="1345355"/>
          </a:xfrm>
          <a:prstGeom prst="rect">
            <a:avLst/>
          </a:prstGeom>
          <a:ln w="6350" cap="sq" cmpd="sng">
            <a:solidFill>
              <a:srgbClr val="7F7F7F"/>
            </a:solidFill>
            <a:prstDash val="solid"/>
            <a:miter lim="800000"/>
          </a:ln>
          <a:effectLst/>
        </p:spPr>
      </p:pic>
      <p:pic>
        <p:nvPicPr>
          <p:cNvPr id="7" name="図 6" descr="PMC-18-5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07" y="4961607"/>
            <a:ext cx="1796950" cy="1347713"/>
          </a:xfrm>
          <a:prstGeom prst="rect">
            <a:avLst/>
          </a:prstGeom>
          <a:ln w="6350" cap="sq" cmpd="sng">
            <a:solidFill>
              <a:srgbClr val="7F7F7F"/>
            </a:solidFill>
            <a:prstDash val="solid"/>
            <a:miter lim="800000"/>
          </a:ln>
          <a:effectLst/>
        </p:spPr>
      </p:pic>
      <p:pic>
        <p:nvPicPr>
          <p:cNvPr id="8" name="図 7" descr="WT16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46" y="3294759"/>
            <a:ext cx="1813899" cy="1360425"/>
          </a:xfrm>
          <a:prstGeom prst="rect">
            <a:avLst/>
          </a:prstGeom>
          <a:ln w="6350" cap="sq" cmpd="sng">
            <a:solidFill>
              <a:srgbClr val="7F7F7F"/>
            </a:solidFill>
            <a:prstDash val="solid"/>
            <a:miter lim="800000"/>
          </a:ln>
          <a:effectLst/>
        </p:spPr>
      </p:pic>
      <p:cxnSp>
        <p:nvCxnSpPr>
          <p:cNvPr id="9" name="直線コネクタ 8"/>
          <p:cNvCxnSpPr/>
          <p:nvPr/>
        </p:nvCxnSpPr>
        <p:spPr>
          <a:xfrm flipV="1">
            <a:off x="3764496" y="4088951"/>
            <a:ext cx="0" cy="323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カギ線コネクタ 9"/>
          <p:cNvCxnSpPr>
            <a:endCxn id="8" idx="1"/>
          </p:cNvCxnSpPr>
          <p:nvPr/>
        </p:nvCxnSpPr>
        <p:spPr>
          <a:xfrm flipV="1">
            <a:off x="3465481" y="3974972"/>
            <a:ext cx="1111165" cy="115584"/>
          </a:xfrm>
          <a:prstGeom prst="bentConnector3">
            <a:avLst/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カギ線コネクタ 10"/>
          <p:cNvCxnSpPr>
            <a:endCxn id="6" idx="1"/>
          </p:cNvCxnSpPr>
          <p:nvPr/>
        </p:nvCxnSpPr>
        <p:spPr>
          <a:xfrm>
            <a:off x="2368998" y="1867300"/>
            <a:ext cx="2223096" cy="364527"/>
          </a:xfrm>
          <a:prstGeom prst="bentConnector3">
            <a:avLst>
              <a:gd name="adj1" fmla="val 50000"/>
            </a:avLst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カギ線コネクタ 11"/>
          <p:cNvCxnSpPr>
            <a:endCxn id="7" idx="1"/>
          </p:cNvCxnSpPr>
          <p:nvPr/>
        </p:nvCxnSpPr>
        <p:spPr>
          <a:xfrm flipV="1">
            <a:off x="2065337" y="5635464"/>
            <a:ext cx="2554870" cy="299760"/>
          </a:xfrm>
          <a:prstGeom prst="bentConnector3">
            <a:avLst>
              <a:gd name="adj1" fmla="val 50000"/>
            </a:avLst>
          </a:prstGeom>
          <a:ln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382551" y="1556792"/>
            <a:ext cx="1710929" cy="369332"/>
          </a:xfrm>
          <a:prstGeom prst="rect">
            <a:avLst/>
          </a:prstGeom>
          <a:solidFill>
            <a:srgbClr val="7F7F7F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  <a:latin typeface="+mn-ea"/>
              </a:rPr>
              <a:t>Galaxy Nexus</a:t>
            </a:r>
            <a:endParaRPr kumimoji="1" lang="ja-JP" altLang="en-US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385899" y="3664754"/>
            <a:ext cx="2276147" cy="978380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ja-JP" altLang="en-US" sz="1600" dirty="0" smtClean="0">
                <a:solidFill>
                  <a:srgbClr val="000000"/>
                </a:solidFill>
                <a:latin typeface="+mj-ea"/>
              </a:rPr>
              <a:t>データ</a:t>
            </a:r>
            <a:r>
              <a:rPr lang="ja-JP" altLang="en-US" sz="1600" dirty="0">
                <a:solidFill>
                  <a:srgbClr val="000000"/>
                </a:solidFill>
                <a:latin typeface="+mj-ea"/>
              </a:rPr>
              <a:t>更新</a:t>
            </a:r>
            <a:r>
              <a:rPr lang="ja-JP" altLang="en-US" sz="1600" dirty="0" smtClean="0">
                <a:solidFill>
                  <a:srgbClr val="000000"/>
                </a:solidFill>
                <a:latin typeface="+mj-ea"/>
              </a:rPr>
              <a:t>レート</a:t>
            </a:r>
            <a:r>
              <a:rPr lang="en-US" altLang="ja-JP" sz="1600" dirty="0" smtClean="0">
                <a:solidFill>
                  <a:srgbClr val="000000"/>
                </a:solidFill>
                <a:latin typeface="+mj-ea"/>
              </a:rPr>
              <a:t>1s</a:t>
            </a:r>
            <a:endParaRPr lang="en-US" altLang="ja-JP" sz="1600" dirty="0">
              <a:solidFill>
                <a:srgbClr val="000000"/>
              </a:solidFill>
              <a:latin typeface="+mj-ea"/>
            </a:endParaRPr>
          </a:p>
          <a:p>
            <a:pPr lvl="0"/>
            <a:r>
              <a:rPr lang="ja-JP" altLang="en-US" sz="1600" dirty="0" smtClean="0">
                <a:solidFill>
                  <a:srgbClr val="000000"/>
                </a:solidFill>
                <a:latin typeface="+mj-ea"/>
              </a:rPr>
              <a:t>更新レートあたりの</a:t>
            </a:r>
            <a:endParaRPr lang="en-US" altLang="ja-JP" sz="1600" dirty="0" smtClean="0">
              <a:solidFill>
                <a:srgbClr val="000000"/>
              </a:solidFill>
              <a:latin typeface="+mj-ea"/>
            </a:endParaRPr>
          </a:p>
          <a:p>
            <a:pPr lvl="0"/>
            <a:r>
              <a:rPr lang="ja-JP" altLang="en-US" sz="1600" dirty="0" smtClean="0">
                <a:solidFill>
                  <a:srgbClr val="000000"/>
                </a:solidFill>
                <a:latin typeface="+mj-ea"/>
              </a:rPr>
              <a:t>消費電力を保存</a:t>
            </a:r>
            <a:endParaRPr lang="ja-JP" altLang="en-US" sz="1600" dirty="0">
              <a:solidFill>
                <a:srgbClr val="000000"/>
              </a:solidFill>
              <a:latin typeface="+mj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82551" y="3295422"/>
            <a:ext cx="1173320" cy="369332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  <a:latin typeface="+mn-ea"/>
              </a:rPr>
              <a:t>WT1600</a:t>
            </a:r>
            <a:endParaRPr kumimoji="1" lang="ja-JP" altLang="en-US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417157" y="5330940"/>
            <a:ext cx="2244889" cy="978380"/>
          </a:xfrm>
          <a:prstGeom prst="rect">
            <a:avLst/>
          </a:prstGeom>
          <a:solidFill>
            <a:srgbClr val="FFFFFF"/>
          </a:solidFill>
          <a:ln w="6350" cmpd="sng"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ja-JP" altLang="en-US" sz="1600" dirty="0">
                <a:solidFill>
                  <a:srgbClr val="000000"/>
                </a:solidFill>
                <a:latin typeface="+mj-ea"/>
              </a:rPr>
              <a:t>電圧</a:t>
            </a:r>
            <a:r>
              <a:rPr lang="en-US" altLang="ja-JP" sz="1600" dirty="0">
                <a:solidFill>
                  <a:srgbClr val="000000"/>
                </a:solidFill>
                <a:latin typeface="+mj-ea"/>
              </a:rPr>
              <a:t>4.0V,</a:t>
            </a:r>
            <a:r>
              <a:rPr lang="ja-JP" altLang="en-US" sz="1600" dirty="0">
                <a:solidFill>
                  <a:srgbClr val="000000"/>
                </a:solidFill>
                <a:latin typeface="+mj-ea"/>
              </a:rPr>
              <a:t>電流</a:t>
            </a:r>
            <a:r>
              <a:rPr lang="en-US" altLang="ja-JP" sz="1600" dirty="0">
                <a:solidFill>
                  <a:srgbClr val="000000"/>
                </a:solidFill>
                <a:latin typeface="+mj-ea"/>
              </a:rPr>
              <a:t>1.5A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413809" y="4961608"/>
            <a:ext cx="1441420" cy="369332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  <a:latin typeface="+mn-ea"/>
              </a:rPr>
              <a:t>PMC18-5A</a:t>
            </a:r>
            <a:endParaRPr kumimoji="1" lang="ja-JP" altLang="en-US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0" y="1365251"/>
            <a:ext cx="3654454" cy="528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4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研究テンプレ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トワイライト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研究テンプレ.potx</Template>
  <TotalTime>58393</TotalTime>
  <Words>518</Words>
  <Application>Microsoft Macintosh PowerPoint</Application>
  <PresentationFormat>画面に合わせる (4:3)</PresentationFormat>
  <Paragraphs>181</Paragraphs>
  <Slides>20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1" baseType="lpstr">
      <vt:lpstr>研究テンプレ</vt:lpstr>
      <vt:lpstr>スマートフォンにおける 圧縮通信に関する 消費エネルギーの最適化 </vt:lpstr>
      <vt:lpstr>需要</vt:lpstr>
      <vt:lpstr>可逆圧縮通信1</vt:lpstr>
      <vt:lpstr>可逆圧縮通信2</vt:lpstr>
      <vt:lpstr>可逆圧縮通信3</vt:lpstr>
      <vt:lpstr>関連研究1</vt:lpstr>
      <vt:lpstr>関連研究2</vt:lpstr>
      <vt:lpstr>実験環境1</vt:lpstr>
      <vt:lpstr>実験環境2</vt:lpstr>
      <vt:lpstr>本実験</vt:lpstr>
      <vt:lpstr>コーパス</vt:lpstr>
      <vt:lpstr>圧縮率</vt:lpstr>
      <vt:lpstr>受信解凍グラフ</vt:lpstr>
      <vt:lpstr>圧縮送信グラフ</vt:lpstr>
      <vt:lpstr>実験結果</vt:lpstr>
      <vt:lpstr>受信解凍相関係数</vt:lpstr>
      <vt:lpstr>圧縮送信相関係数</vt:lpstr>
      <vt:lpstr>考察</vt:lpstr>
      <vt:lpstr>まとめ</vt:lpstr>
      <vt:lpstr>参考文献</vt:lpstr>
    </vt:vector>
  </TitlesOfParts>
  <Company>南山大学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豊田 丈晃</dc:creator>
  <cp:lastModifiedBy>豊田 丈晃</cp:lastModifiedBy>
  <cp:revision>230</cp:revision>
  <cp:lastPrinted>2013-09-26T06:27:00Z</cp:lastPrinted>
  <dcterms:created xsi:type="dcterms:W3CDTF">2013-05-03T02:22:02Z</dcterms:created>
  <dcterms:modified xsi:type="dcterms:W3CDTF">2014-01-14T06:29:50Z</dcterms:modified>
</cp:coreProperties>
</file>