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Override PartName="/ppt/tags/tag2.xml" ContentType="application/vnd.openxmlformats-officedocument.presentationml.tags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ags/tag1.xml" ContentType="application/vnd.openxmlformats-officedocument.presentationml.tags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diagrams/layout2.xml" ContentType="application/vnd.openxmlformats-officedocument.drawingml.diagramLayout+xml"/>
  <Override PartName="/ppt/diagrams/layout1.xml" ContentType="application/vnd.openxmlformats-officedocument.drawingml.diagramLayout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diagrams/data2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bin" ContentType="application/vnd.openxmlformats-officedocument.oleObject"/>
  <Override PartName="/ppt/diagrams/colors2.xml" ContentType="application/vnd.openxmlformats-officedocument.drawingml.diagramColors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handoutMasterIdLst>
    <p:handoutMasterId r:id="rId19"/>
  </p:handoutMasterIdLst>
  <p:sldIdLst>
    <p:sldId id="257" r:id="rId2"/>
    <p:sldId id="258" r:id="rId3"/>
    <p:sldId id="259" r:id="rId4"/>
    <p:sldId id="260" r:id="rId5"/>
    <p:sldId id="261" r:id="rId6"/>
    <p:sldId id="275" r:id="rId7"/>
    <p:sldId id="266" r:id="rId8"/>
    <p:sldId id="269" r:id="rId9"/>
    <p:sldId id="270" r:id="rId10"/>
    <p:sldId id="271" r:id="rId11"/>
    <p:sldId id="273" r:id="rId12"/>
    <p:sldId id="263" r:id="rId13"/>
    <p:sldId id="264" r:id="rId14"/>
    <p:sldId id="267" r:id="rId15"/>
    <p:sldId id="268" r:id="rId16"/>
    <p:sldId id="277" r:id="rId17"/>
  </p:sldIdLst>
  <p:sldSz cx="9144000" cy="6858000" type="screen4x3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スタイルなし、表のグリッド線なし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39" autoAdjust="0"/>
    <p:restoredTop sz="92724" autoAdjust="0"/>
  </p:normalViewPr>
  <p:slideViewPr>
    <p:cSldViewPr>
      <p:cViewPr varScale="1">
        <p:scale>
          <a:sx n="72" d="100"/>
          <a:sy n="72" d="100"/>
        </p:scale>
        <p:origin x="-1128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5712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2556" y="-78"/>
      </p:cViewPr>
      <p:guideLst>
        <p:guide orient="horz" pos="3108"/>
        <p:guide pos="2122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A631916-0E65-4B5A-B393-CC22C96AA5A3}" type="doc">
      <dgm:prSet loTypeId="urn:microsoft.com/office/officeart/2005/8/layout/chevron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kumimoji="1" lang="ja-JP" altLang="en-US"/>
        </a:p>
      </dgm:t>
    </dgm:pt>
    <dgm:pt modelId="{A2CF7768-6DDD-4F9F-A451-7D1DAC02C6F3}">
      <dgm:prSet phldrT="[テキスト]" custT="1"/>
      <dgm:spPr/>
      <dgm:t>
        <a:bodyPr/>
        <a:lstStyle/>
        <a:p>
          <a:r>
            <a:rPr kumimoji="1" lang="en-US" altLang="ja-JP" sz="2400" dirty="0" smtClean="0">
              <a:latin typeface="メイリオ" pitchFamily="50" charset="-128"/>
              <a:ea typeface="メイリオ" pitchFamily="50" charset="-128"/>
              <a:cs typeface="メイリオ" pitchFamily="50" charset="-128"/>
            </a:rPr>
            <a:t>1</a:t>
          </a:r>
          <a:endParaRPr kumimoji="1" lang="ja-JP" altLang="en-US" sz="2400" dirty="0">
            <a:latin typeface="メイリオ" pitchFamily="50" charset="-128"/>
            <a:ea typeface="メイリオ" pitchFamily="50" charset="-128"/>
            <a:cs typeface="メイリオ" pitchFamily="50" charset="-128"/>
          </a:endParaRPr>
        </a:p>
      </dgm:t>
    </dgm:pt>
    <dgm:pt modelId="{6BE0DAFE-BBC8-4460-B4BD-0444E500FF06}" type="parTrans" cxnId="{E979AA49-3E74-4CF6-9F2F-3DD22FFE669F}">
      <dgm:prSet/>
      <dgm:spPr/>
      <dgm:t>
        <a:bodyPr/>
        <a:lstStyle/>
        <a:p>
          <a:endParaRPr kumimoji="1" lang="ja-JP" altLang="en-US">
            <a:latin typeface="メイリオ" pitchFamily="50" charset="-128"/>
            <a:ea typeface="メイリオ" pitchFamily="50" charset="-128"/>
            <a:cs typeface="メイリオ" pitchFamily="50" charset="-128"/>
          </a:endParaRPr>
        </a:p>
      </dgm:t>
    </dgm:pt>
    <dgm:pt modelId="{58A5B0DF-77A5-4CAC-9B94-9714F8958BFD}" type="sibTrans" cxnId="{E979AA49-3E74-4CF6-9F2F-3DD22FFE669F}">
      <dgm:prSet/>
      <dgm:spPr/>
      <dgm:t>
        <a:bodyPr/>
        <a:lstStyle/>
        <a:p>
          <a:endParaRPr kumimoji="1" lang="ja-JP" altLang="en-US">
            <a:latin typeface="メイリオ" pitchFamily="50" charset="-128"/>
            <a:ea typeface="メイリオ" pitchFamily="50" charset="-128"/>
            <a:cs typeface="メイリオ" pitchFamily="50" charset="-128"/>
          </a:endParaRPr>
        </a:p>
      </dgm:t>
    </dgm:pt>
    <dgm:pt modelId="{8D72E8F1-7D77-4F6D-885E-F2C5992A29B8}">
      <dgm:prSet phldrT="[テキスト]" custT="1"/>
      <dgm:spPr/>
      <dgm:t>
        <a:bodyPr/>
        <a:lstStyle/>
        <a:p>
          <a:r>
            <a:rPr kumimoji="1" lang="en-US" altLang="ja-JP" sz="2400" dirty="0" smtClean="0">
              <a:latin typeface="メイリオ" pitchFamily="50" charset="-128"/>
              <a:ea typeface="メイリオ" pitchFamily="50" charset="-128"/>
              <a:cs typeface="メイリオ" pitchFamily="50" charset="-128"/>
            </a:rPr>
            <a:t>2</a:t>
          </a:r>
          <a:endParaRPr kumimoji="1" lang="ja-JP" altLang="en-US" sz="2400" dirty="0">
            <a:latin typeface="メイリオ" pitchFamily="50" charset="-128"/>
            <a:ea typeface="メイリオ" pitchFamily="50" charset="-128"/>
            <a:cs typeface="メイリオ" pitchFamily="50" charset="-128"/>
          </a:endParaRPr>
        </a:p>
      </dgm:t>
    </dgm:pt>
    <dgm:pt modelId="{3F45DF5D-C88D-4DA8-B07C-5B8157C9520B}" type="parTrans" cxnId="{0AD55A68-F9DA-4124-A657-36B08C79FF38}">
      <dgm:prSet/>
      <dgm:spPr/>
      <dgm:t>
        <a:bodyPr/>
        <a:lstStyle/>
        <a:p>
          <a:endParaRPr kumimoji="1" lang="ja-JP" altLang="en-US">
            <a:latin typeface="メイリオ" pitchFamily="50" charset="-128"/>
            <a:ea typeface="メイリオ" pitchFamily="50" charset="-128"/>
            <a:cs typeface="メイリオ" pitchFamily="50" charset="-128"/>
          </a:endParaRPr>
        </a:p>
      </dgm:t>
    </dgm:pt>
    <dgm:pt modelId="{714A053E-4A8D-4DC1-95CD-3F121016CD50}" type="sibTrans" cxnId="{0AD55A68-F9DA-4124-A657-36B08C79FF38}">
      <dgm:prSet/>
      <dgm:spPr/>
      <dgm:t>
        <a:bodyPr/>
        <a:lstStyle/>
        <a:p>
          <a:endParaRPr kumimoji="1" lang="ja-JP" altLang="en-US">
            <a:latin typeface="メイリオ" pitchFamily="50" charset="-128"/>
            <a:ea typeface="メイリオ" pitchFamily="50" charset="-128"/>
            <a:cs typeface="メイリオ" pitchFamily="50" charset="-128"/>
          </a:endParaRPr>
        </a:p>
      </dgm:t>
    </dgm:pt>
    <dgm:pt modelId="{A83CE7B8-CECE-41BC-BE77-97635246CBE7}">
      <dgm:prSet phldrT="[テキスト]" custT="1"/>
      <dgm:spPr/>
      <dgm:t>
        <a:bodyPr/>
        <a:lstStyle/>
        <a:p>
          <a:r>
            <a:rPr kumimoji="1" lang="en-US" altLang="ja-JP" sz="1200" dirty="0" smtClean="0">
              <a:solidFill>
                <a:schemeClr val="bg1"/>
              </a:solidFill>
              <a:latin typeface="メイリオ" pitchFamily="50" charset="-128"/>
              <a:ea typeface="メイリオ" pitchFamily="50" charset="-128"/>
              <a:cs typeface="メイリオ" pitchFamily="50" charset="-128"/>
            </a:rPr>
            <a:t> </a:t>
          </a:r>
          <a:r>
            <a:rPr kumimoji="1" lang="en-US" altLang="ja-JP" sz="2400" dirty="0" smtClean="0">
              <a:latin typeface="メイリオ" pitchFamily="50" charset="-128"/>
              <a:ea typeface="メイリオ" pitchFamily="50" charset="-128"/>
              <a:cs typeface="メイリオ" pitchFamily="50" charset="-128"/>
            </a:rPr>
            <a:t>Janus</a:t>
          </a:r>
          <a:r>
            <a:rPr kumimoji="1" lang="ja-JP" altLang="en-US" sz="2400" dirty="0" smtClean="0">
              <a:latin typeface="メイリオ" pitchFamily="50" charset="-128"/>
              <a:ea typeface="メイリオ" pitchFamily="50" charset="-128"/>
              <a:cs typeface="メイリオ" pitchFamily="50" charset="-128"/>
            </a:rPr>
            <a:t>に左辺値を定義し，環境記憶域モデルに変更</a:t>
          </a:r>
          <a:endParaRPr kumimoji="1" lang="ja-JP" altLang="en-US" sz="2400" dirty="0">
            <a:latin typeface="メイリオ" pitchFamily="50" charset="-128"/>
            <a:ea typeface="メイリオ" pitchFamily="50" charset="-128"/>
            <a:cs typeface="メイリオ" pitchFamily="50" charset="-128"/>
          </a:endParaRPr>
        </a:p>
      </dgm:t>
    </dgm:pt>
    <dgm:pt modelId="{8F108836-7A27-4F2B-8BA2-C470DABD7187}" type="parTrans" cxnId="{6AAA34BC-D472-46C8-BEAA-B26D7CB5E75A}">
      <dgm:prSet/>
      <dgm:spPr/>
      <dgm:t>
        <a:bodyPr/>
        <a:lstStyle/>
        <a:p>
          <a:endParaRPr kumimoji="1" lang="ja-JP" altLang="en-US">
            <a:latin typeface="メイリオ" pitchFamily="50" charset="-128"/>
            <a:ea typeface="メイリオ" pitchFamily="50" charset="-128"/>
            <a:cs typeface="メイリオ" pitchFamily="50" charset="-128"/>
          </a:endParaRPr>
        </a:p>
      </dgm:t>
    </dgm:pt>
    <dgm:pt modelId="{96EB69C1-C9E0-41D9-A2EB-0EEEA13F5947}" type="sibTrans" cxnId="{6AAA34BC-D472-46C8-BEAA-B26D7CB5E75A}">
      <dgm:prSet/>
      <dgm:spPr/>
      <dgm:t>
        <a:bodyPr/>
        <a:lstStyle/>
        <a:p>
          <a:endParaRPr kumimoji="1" lang="ja-JP" altLang="en-US">
            <a:latin typeface="メイリオ" pitchFamily="50" charset="-128"/>
            <a:ea typeface="メイリオ" pitchFamily="50" charset="-128"/>
            <a:cs typeface="メイリオ" pitchFamily="50" charset="-128"/>
          </a:endParaRPr>
        </a:p>
      </dgm:t>
    </dgm:pt>
    <dgm:pt modelId="{F2691DBB-DA70-40B1-8DDF-6CBE81525258}">
      <dgm:prSet phldrT="[テキスト]" custT="1"/>
      <dgm:spPr/>
      <dgm:t>
        <a:bodyPr/>
        <a:lstStyle/>
        <a:p>
          <a:r>
            <a:rPr kumimoji="1" lang="en-US" altLang="ja-JP" sz="2400" dirty="0" smtClean="0">
              <a:latin typeface="メイリオ" pitchFamily="50" charset="-128"/>
              <a:ea typeface="メイリオ" pitchFamily="50" charset="-128"/>
              <a:cs typeface="メイリオ" pitchFamily="50" charset="-128"/>
            </a:rPr>
            <a:t>3</a:t>
          </a:r>
          <a:endParaRPr kumimoji="1" lang="ja-JP" altLang="en-US" sz="2400" dirty="0">
            <a:latin typeface="メイリオ" pitchFamily="50" charset="-128"/>
            <a:ea typeface="メイリオ" pitchFamily="50" charset="-128"/>
            <a:cs typeface="メイリオ" pitchFamily="50" charset="-128"/>
          </a:endParaRPr>
        </a:p>
      </dgm:t>
    </dgm:pt>
    <dgm:pt modelId="{704AD60B-102F-4FDF-AE15-74D303C231AB}" type="parTrans" cxnId="{3F482B15-9C33-4737-ADC3-3F4F235B367A}">
      <dgm:prSet/>
      <dgm:spPr/>
      <dgm:t>
        <a:bodyPr/>
        <a:lstStyle/>
        <a:p>
          <a:endParaRPr kumimoji="1" lang="ja-JP" altLang="en-US">
            <a:latin typeface="メイリオ" pitchFamily="50" charset="-128"/>
            <a:ea typeface="メイリオ" pitchFamily="50" charset="-128"/>
            <a:cs typeface="メイリオ" pitchFamily="50" charset="-128"/>
          </a:endParaRPr>
        </a:p>
      </dgm:t>
    </dgm:pt>
    <dgm:pt modelId="{2BB5D17A-E1AA-428A-BA9A-002C87F37437}" type="sibTrans" cxnId="{3F482B15-9C33-4737-ADC3-3F4F235B367A}">
      <dgm:prSet/>
      <dgm:spPr/>
      <dgm:t>
        <a:bodyPr/>
        <a:lstStyle/>
        <a:p>
          <a:endParaRPr kumimoji="1" lang="ja-JP" altLang="en-US">
            <a:latin typeface="メイリオ" pitchFamily="50" charset="-128"/>
            <a:ea typeface="メイリオ" pitchFamily="50" charset="-128"/>
            <a:cs typeface="メイリオ" pitchFamily="50" charset="-128"/>
          </a:endParaRPr>
        </a:p>
      </dgm:t>
    </dgm:pt>
    <dgm:pt modelId="{A9D6621B-1776-4E49-A840-3037B09A13B5}">
      <dgm:prSet phldrT="[テキスト]" custT="1"/>
      <dgm:spPr/>
      <dgm:t>
        <a:bodyPr/>
        <a:lstStyle/>
        <a:p>
          <a:r>
            <a:rPr kumimoji="1" lang="en-US" altLang="ja-JP" sz="2400" dirty="0" smtClean="0">
              <a:latin typeface="メイリオ" pitchFamily="50" charset="-128"/>
              <a:ea typeface="メイリオ" pitchFamily="50" charset="-128"/>
              <a:cs typeface="メイリオ" pitchFamily="50" charset="-128"/>
            </a:rPr>
            <a:t>4</a:t>
          </a:r>
          <a:endParaRPr kumimoji="1" lang="ja-JP" altLang="en-US" sz="2400" dirty="0">
            <a:latin typeface="メイリオ" pitchFamily="50" charset="-128"/>
            <a:ea typeface="メイリオ" pitchFamily="50" charset="-128"/>
            <a:cs typeface="メイリオ" pitchFamily="50" charset="-128"/>
          </a:endParaRPr>
        </a:p>
      </dgm:t>
    </dgm:pt>
    <dgm:pt modelId="{83C0E60D-8647-4031-814F-06EBB6E75CD0}" type="parTrans" cxnId="{D8C80850-C64D-4965-A443-BF7A45F5F084}">
      <dgm:prSet/>
      <dgm:spPr/>
      <dgm:t>
        <a:bodyPr/>
        <a:lstStyle/>
        <a:p>
          <a:endParaRPr kumimoji="1" lang="ja-JP" altLang="en-US">
            <a:latin typeface="メイリオ" pitchFamily="50" charset="-128"/>
            <a:ea typeface="メイリオ" pitchFamily="50" charset="-128"/>
            <a:cs typeface="メイリオ" pitchFamily="50" charset="-128"/>
          </a:endParaRPr>
        </a:p>
      </dgm:t>
    </dgm:pt>
    <dgm:pt modelId="{D425BF27-C048-4E94-A61E-A5D42D1225E4}" type="sibTrans" cxnId="{D8C80850-C64D-4965-A443-BF7A45F5F084}">
      <dgm:prSet/>
      <dgm:spPr/>
      <dgm:t>
        <a:bodyPr/>
        <a:lstStyle/>
        <a:p>
          <a:endParaRPr kumimoji="1" lang="ja-JP" altLang="en-US">
            <a:latin typeface="メイリオ" pitchFamily="50" charset="-128"/>
            <a:ea typeface="メイリオ" pitchFamily="50" charset="-128"/>
            <a:cs typeface="メイリオ" pitchFamily="50" charset="-128"/>
          </a:endParaRPr>
        </a:p>
      </dgm:t>
    </dgm:pt>
    <dgm:pt modelId="{8F9A44A9-3F5E-47E6-9AD2-151A3DFF4ECB}">
      <dgm:prSet phldrT="[テキスト]" custT="1"/>
      <dgm:spPr/>
      <dgm:t>
        <a:bodyPr/>
        <a:lstStyle/>
        <a:p>
          <a:r>
            <a:rPr kumimoji="1" lang="ja-JP" altLang="en-US" sz="1200" dirty="0" smtClean="0">
              <a:solidFill>
                <a:schemeClr val="bg1"/>
              </a:solidFill>
              <a:latin typeface="メイリオ" pitchFamily="50" charset="-128"/>
              <a:ea typeface="メイリオ" pitchFamily="50" charset="-128"/>
              <a:cs typeface="メイリオ" pitchFamily="50" charset="-128"/>
            </a:rPr>
            <a:t> </a:t>
          </a:r>
          <a:r>
            <a:rPr kumimoji="1" lang="ja-JP" altLang="en-US" sz="2400" dirty="0" smtClean="0">
              <a:latin typeface="メイリオ" pitchFamily="50" charset="-128"/>
              <a:ea typeface="メイリオ" pitchFamily="50" charset="-128"/>
              <a:cs typeface="メイリオ" pitchFamily="50" charset="-128"/>
            </a:rPr>
            <a:t>拡張した</a:t>
          </a:r>
          <a:r>
            <a:rPr kumimoji="1" lang="en-US" altLang="ja-JP" sz="2400" dirty="0" smtClean="0">
              <a:latin typeface="メイリオ" pitchFamily="50" charset="-128"/>
              <a:ea typeface="メイリオ" pitchFamily="50" charset="-128"/>
              <a:cs typeface="メイリオ" pitchFamily="50" charset="-128"/>
            </a:rPr>
            <a:t>Janus</a:t>
          </a:r>
          <a:r>
            <a:rPr kumimoji="1" lang="ja-JP" altLang="en-US" sz="2400" dirty="0" smtClean="0">
              <a:latin typeface="メイリオ" pitchFamily="50" charset="-128"/>
              <a:ea typeface="メイリオ" pitchFamily="50" charset="-128"/>
              <a:cs typeface="メイリオ" pitchFamily="50" charset="-128"/>
            </a:rPr>
            <a:t>の可逆性を保証</a:t>
          </a:r>
          <a:endParaRPr kumimoji="1" lang="ja-JP" altLang="en-US" sz="2400" dirty="0">
            <a:latin typeface="メイリオ" pitchFamily="50" charset="-128"/>
            <a:ea typeface="メイリオ" pitchFamily="50" charset="-128"/>
            <a:cs typeface="メイリオ" pitchFamily="50" charset="-128"/>
          </a:endParaRPr>
        </a:p>
      </dgm:t>
    </dgm:pt>
    <dgm:pt modelId="{C8028B76-87F3-4B43-A714-8D7E412CAC42}" type="parTrans" cxnId="{C9DB2E58-DBBB-45CF-BD99-7543A16985A8}">
      <dgm:prSet/>
      <dgm:spPr/>
      <dgm:t>
        <a:bodyPr/>
        <a:lstStyle/>
        <a:p>
          <a:endParaRPr kumimoji="1" lang="ja-JP" altLang="en-US">
            <a:latin typeface="メイリオ" pitchFamily="50" charset="-128"/>
            <a:ea typeface="メイリオ" pitchFamily="50" charset="-128"/>
            <a:cs typeface="メイリオ" pitchFamily="50" charset="-128"/>
          </a:endParaRPr>
        </a:p>
      </dgm:t>
    </dgm:pt>
    <dgm:pt modelId="{E8F49D51-E8E1-46CD-9DAE-B8FE716FC4CC}" type="sibTrans" cxnId="{C9DB2E58-DBBB-45CF-BD99-7543A16985A8}">
      <dgm:prSet/>
      <dgm:spPr/>
      <dgm:t>
        <a:bodyPr/>
        <a:lstStyle/>
        <a:p>
          <a:endParaRPr kumimoji="1" lang="ja-JP" altLang="en-US">
            <a:latin typeface="メイリオ" pitchFamily="50" charset="-128"/>
            <a:ea typeface="メイリオ" pitchFamily="50" charset="-128"/>
            <a:cs typeface="メイリオ" pitchFamily="50" charset="-128"/>
          </a:endParaRPr>
        </a:p>
      </dgm:t>
    </dgm:pt>
    <dgm:pt modelId="{8FB0CF7B-4E64-429C-8ACE-C39028141E4C}">
      <dgm:prSet phldrT="[テキスト]" custT="1"/>
      <dgm:spPr/>
      <dgm:t>
        <a:bodyPr/>
        <a:lstStyle/>
        <a:p>
          <a:r>
            <a:rPr kumimoji="1" lang="ja-JP" altLang="en-US" sz="1200" dirty="0" smtClean="0">
              <a:solidFill>
                <a:schemeClr val="bg1"/>
              </a:solidFill>
              <a:latin typeface="メイリオ" pitchFamily="50" charset="-128"/>
              <a:ea typeface="メイリオ" pitchFamily="50" charset="-128"/>
              <a:cs typeface="メイリオ" pitchFamily="50" charset="-128"/>
            </a:rPr>
            <a:t> </a:t>
          </a:r>
          <a:r>
            <a:rPr kumimoji="1" lang="ja-JP" altLang="en-US" sz="2400" dirty="0" smtClean="0">
              <a:latin typeface="メイリオ" pitchFamily="50" charset="-128"/>
              <a:ea typeface="メイリオ" pitchFamily="50" charset="-128"/>
              <a:cs typeface="メイリオ" pitchFamily="50" charset="-128"/>
            </a:rPr>
            <a:t>一般的な引数渡し機構を可逆化</a:t>
          </a:r>
          <a:endParaRPr kumimoji="1" lang="ja-JP" altLang="en-US" sz="2400" dirty="0">
            <a:latin typeface="メイリオ" pitchFamily="50" charset="-128"/>
            <a:ea typeface="メイリオ" pitchFamily="50" charset="-128"/>
            <a:cs typeface="メイリオ" pitchFamily="50" charset="-128"/>
          </a:endParaRPr>
        </a:p>
      </dgm:t>
    </dgm:pt>
    <dgm:pt modelId="{A558AA9C-DAE3-451F-91A4-5480635934BD}" type="parTrans" cxnId="{C04B65DE-BC49-4E51-8B71-F7FE504E5390}">
      <dgm:prSet/>
      <dgm:spPr/>
      <dgm:t>
        <a:bodyPr/>
        <a:lstStyle/>
        <a:p>
          <a:endParaRPr kumimoji="1" lang="ja-JP" altLang="en-US">
            <a:latin typeface="メイリオ" pitchFamily="50" charset="-128"/>
            <a:ea typeface="メイリオ" pitchFamily="50" charset="-128"/>
            <a:cs typeface="メイリオ" pitchFamily="50" charset="-128"/>
          </a:endParaRPr>
        </a:p>
      </dgm:t>
    </dgm:pt>
    <dgm:pt modelId="{65514C78-0EE6-47B2-BE05-4E12BD629959}" type="sibTrans" cxnId="{C04B65DE-BC49-4E51-8B71-F7FE504E5390}">
      <dgm:prSet/>
      <dgm:spPr/>
      <dgm:t>
        <a:bodyPr/>
        <a:lstStyle/>
        <a:p>
          <a:endParaRPr kumimoji="1" lang="ja-JP" altLang="en-US">
            <a:latin typeface="メイリオ" pitchFamily="50" charset="-128"/>
            <a:ea typeface="メイリオ" pitchFamily="50" charset="-128"/>
            <a:cs typeface="メイリオ" pitchFamily="50" charset="-128"/>
          </a:endParaRPr>
        </a:p>
      </dgm:t>
    </dgm:pt>
    <dgm:pt modelId="{7725E10E-A1D8-499E-A9FB-0B3A0E7BEBEC}">
      <dgm:prSet phldrT="[テキスト]" custT="1"/>
      <dgm:spPr/>
      <dgm:t>
        <a:bodyPr/>
        <a:lstStyle/>
        <a:p>
          <a:r>
            <a:rPr kumimoji="1" lang="en-US" altLang="ja-JP" sz="1200" dirty="0" smtClean="0">
              <a:solidFill>
                <a:schemeClr val="bg1"/>
              </a:solidFill>
              <a:latin typeface="メイリオ" pitchFamily="50" charset="-128"/>
              <a:ea typeface="メイリオ" pitchFamily="50" charset="-128"/>
              <a:cs typeface="メイリオ" pitchFamily="50" charset="-128"/>
            </a:rPr>
            <a:t> </a:t>
          </a:r>
          <a:r>
            <a:rPr kumimoji="1" lang="en-US" altLang="ja-JP" sz="2400" dirty="0" smtClean="0">
              <a:latin typeface="メイリオ" pitchFamily="50" charset="-128"/>
              <a:ea typeface="メイリオ" pitchFamily="50" charset="-128"/>
              <a:cs typeface="メイリオ" pitchFamily="50" charset="-128"/>
            </a:rPr>
            <a:t>Janus</a:t>
          </a:r>
          <a:r>
            <a:rPr kumimoji="1" lang="ja-JP" altLang="en-US" sz="2400" dirty="0" err="1" smtClean="0">
              <a:latin typeface="メイリオ" pitchFamily="50" charset="-128"/>
              <a:ea typeface="メイリオ" pitchFamily="50" charset="-128"/>
              <a:cs typeface="メイリオ" pitchFamily="50" charset="-128"/>
            </a:rPr>
            <a:t>の引</a:t>
          </a:r>
          <a:r>
            <a:rPr kumimoji="1" lang="ja-JP" altLang="en-US" sz="2400" dirty="0" smtClean="0">
              <a:latin typeface="メイリオ" pitchFamily="50" charset="-128"/>
              <a:ea typeface="メイリオ" pitchFamily="50" charset="-128"/>
              <a:cs typeface="メイリオ" pitchFamily="50" charset="-128"/>
            </a:rPr>
            <a:t>数渡し機構を拡張</a:t>
          </a:r>
          <a:endParaRPr kumimoji="1" lang="ja-JP" altLang="en-US" sz="2400" dirty="0">
            <a:latin typeface="メイリオ" pitchFamily="50" charset="-128"/>
            <a:ea typeface="メイリオ" pitchFamily="50" charset="-128"/>
            <a:cs typeface="メイリオ" pitchFamily="50" charset="-128"/>
          </a:endParaRPr>
        </a:p>
      </dgm:t>
    </dgm:pt>
    <dgm:pt modelId="{77DDE36C-EC71-43EB-9ED5-8F06809C9FB3}" type="parTrans" cxnId="{CC600910-8D49-402F-88F9-AE46C6521CFB}">
      <dgm:prSet/>
      <dgm:spPr/>
      <dgm:t>
        <a:bodyPr/>
        <a:lstStyle/>
        <a:p>
          <a:endParaRPr kumimoji="1" lang="ja-JP" altLang="en-US">
            <a:latin typeface="メイリオ" pitchFamily="50" charset="-128"/>
            <a:ea typeface="メイリオ" pitchFamily="50" charset="-128"/>
            <a:cs typeface="メイリオ" pitchFamily="50" charset="-128"/>
          </a:endParaRPr>
        </a:p>
      </dgm:t>
    </dgm:pt>
    <dgm:pt modelId="{F16D3004-C94F-48D8-80E7-936D2CBE2733}" type="sibTrans" cxnId="{CC600910-8D49-402F-88F9-AE46C6521CFB}">
      <dgm:prSet/>
      <dgm:spPr/>
      <dgm:t>
        <a:bodyPr/>
        <a:lstStyle/>
        <a:p>
          <a:endParaRPr kumimoji="1" lang="ja-JP" altLang="en-US">
            <a:latin typeface="メイリオ" pitchFamily="50" charset="-128"/>
            <a:ea typeface="メイリオ" pitchFamily="50" charset="-128"/>
            <a:cs typeface="メイリオ" pitchFamily="50" charset="-128"/>
          </a:endParaRPr>
        </a:p>
      </dgm:t>
    </dgm:pt>
    <dgm:pt modelId="{BF8C99CB-7B47-4C1E-BF5C-5EE9CBD62DA4}" type="pres">
      <dgm:prSet presAssocID="{CA631916-0E65-4B5A-B393-CC22C96AA5A3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kumimoji="1" lang="ja-JP" altLang="en-US"/>
        </a:p>
      </dgm:t>
    </dgm:pt>
    <dgm:pt modelId="{35016C5E-44BB-4749-BF7B-0FA234DB2C19}" type="pres">
      <dgm:prSet presAssocID="{A2CF7768-6DDD-4F9F-A451-7D1DAC02C6F3}" presName="composite" presStyleCnt="0"/>
      <dgm:spPr/>
    </dgm:pt>
    <dgm:pt modelId="{40C827E6-F7CC-437A-A36F-855CB6FA2E9F}" type="pres">
      <dgm:prSet presAssocID="{A2CF7768-6DDD-4F9F-A451-7D1DAC02C6F3}" presName="parentText" presStyleLbl="alignNode1" presStyleIdx="0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2209F754-791C-4F43-871E-2719BEB515D6}" type="pres">
      <dgm:prSet presAssocID="{A2CF7768-6DDD-4F9F-A451-7D1DAC02C6F3}" presName="descendantText" presStyleLbl="alignAcc1" presStyleIdx="0" presStyleCnt="4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B3551040-877B-4181-8B6E-471F432891AA}" type="pres">
      <dgm:prSet presAssocID="{58A5B0DF-77A5-4CAC-9B94-9714F8958BFD}" presName="sp" presStyleCnt="0"/>
      <dgm:spPr/>
    </dgm:pt>
    <dgm:pt modelId="{7164A258-46C6-4B4E-B132-E3F64F54A117}" type="pres">
      <dgm:prSet presAssocID="{8D72E8F1-7D77-4F6D-885E-F2C5992A29B8}" presName="composite" presStyleCnt="0"/>
      <dgm:spPr/>
    </dgm:pt>
    <dgm:pt modelId="{B908F8B5-4BE0-4EDB-9AB5-F6FB43EBD252}" type="pres">
      <dgm:prSet presAssocID="{8D72E8F1-7D77-4F6D-885E-F2C5992A29B8}" presName="parentText" presStyleLbl="alignNode1" presStyleIdx="1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CD7F4172-D3A3-4166-8E48-7CFA9945D896}" type="pres">
      <dgm:prSet presAssocID="{8D72E8F1-7D77-4F6D-885E-F2C5992A29B8}" presName="descendantText" presStyleLbl="alignAcc1" presStyleIdx="1" presStyleCnt="4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FBDC379C-82EE-4FB6-8AA3-7CA92F18ABBF}" type="pres">
      <dgm:prSet presAssocID="{714A053E-4A8D-4DC1-95CD-3F121016CD50}" presName="sp" presStyleCnt="0"/>
      <dgm:spPr/>
    </dgm:pt>
    <dgm:pt modelId="{802BAFEC-03FC-454F-AB6D-52888F66E2A1}" type="pres">
      <dgm:prSet presAssocID="{F2691DBB-DA70-40B1-8DDF-6CBE81525258}" presName="composite" presStyleCnt="0"/>
      <dgm:spPr/>
    </dgm:pt>
    <dgm:pt modelId="{09450B65-54C8-4F23-8DDE-2670ABB3831D}" type="pres">
      <dgm:prSet presAssocID="{F2691DBB-DA70-40B1-8DDF-6CBE81525258}" presName="parentText" presStyleLbl="alignNode1" presStyleIdx="2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825DB143-3038-44FA-9AF6-8052809DC798}" type="pres">
      <dgm:prSet presAssocID="{F2691DBB-DA70-40B1-8DDF-6CBE81525258}" presName="descendantText" presStyleLbl="alignAcc1" presStyleIdx="2" presStyleCnt="4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24B18D6D-BD77-43E2-BA99-B31731C16C4D}" type="pres">
      <dgm:prSet presAssocID="{2BB5D17A-E1AA-428A-BA9A-002C87F37437}" presName="sp" presStyleCnt="0"/>
      <dgm:spPr/>
    </dgm:pt>
    <dgm:pt modelId="{A4D141D7-BC07-4695-8B5B-AB4F5D8267FC}" type="pres">
      <dgm:prSet presAssocID="{A9D6621B-1776-4E49-A840-3037B09A13B5}" presName="composite" presStyleCnt="0"/>
      <dgm:spPr/>
    </dgm:pt>
    <dgm:pt modelId="{1E37AA0A-B458-4E8C-A3F0-11C3B46A9E3F}" type="pres">
      <dgm:prSet presAssocID="{A9D6621B-1776-4E49-A840-3037B09A13B5}" presName="parentText" presStyleLbl="align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7D7C453A-3106-428E-808B-576FD726A926}" type="pres">
      <dgm:prSet presAssocID="{A9D6621B-1776-4E49-A840-3037B09A13B5}" presName="descendantText" presStyleLbl="alignAcc1" presStyleIdx="3" presStyleCnt="4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</dgm:ptLst>
  <dgm:cxnLst>
    <dgm:cxn modelId="{D8C80850-C64D-4965-A443-BF7A45F5F084}" srcId="{CA631916-0E65-4B5A-B393-CC22C96AA5A3}" destId="{A9D6621B-1776-4E49-A840-3037B09A13B5}" srcOrd="3" destOrd="0" parTransId="{83C0E60D-8647-4031-814F-06EBB6E75CD0}" sibTransId="{D425BF27-C048-4E94-A61E-A5D42D1225E4}"/>
    <dgm:cxn modelId="{F0DA4240-941D-431C-9846-3F0E01C8631C}" type="presOf" srcId="{CA631916-0E65-4B5A-B393-CC22C96AA5A3}" destId="{BF8C99CB-7B47-4C1E-BF5C-5EE9CBD62DA4}" srcOrd="0" destOrd="0" presId="urn:microsoft.com/office/officeart/2005/8/layout/chevron2"/>
    <dgm:cxn modelId="{F842B224-564D-4CD7-A0AD-5D096F49DB8D}" type="presOf" srcId="{8D72E8F1-7D77-4F6D-885E-F2C5992A29B8}" destId="{B908F8B5-4BE0-4EDB-9AB5-F6FB43EBD252}" srcOrd="0" destOrd="0" presId="urn:microsoft.com/office/officeart/2005/8/layout/chevron2"/>
    <dgm:cxn modelId="{BB878606-0D0A-498E-BAB8-296245040C9F}" type="presOf" srcId="{8FB0CF7B-4E64-429C-8ACE-C39028141E4C}" destId="{2209F754-791C-4F43-871E-2719BEB515D6}" srcOrd="0" destOrd="0" presId="urn:microsoft.com/office/officeart/2005/8/layout/chevron2"/>
    <dgm:cxn modelId="{3F482B15-9C33-4737-ADC3-3F4F235B367A}" srcId="{CA631916-0E65-4B5A-B393-CC22C96AA5A3}" destId="{F2691DBB-DA70-40B1-8DDF-6CBE81525258}" srcOrd="2" destOrd="0" parTransId="{704AD60B-102F-4FDF-AE15-74D303C231AB}" sibTransId="{2BB5D17A-E1AA-428A-BA9A-002C87F37437}"/>
    <dgm:cxn modelId="{6AAA34BC-D472-46C8-BEAA-B26D7CB5E75A}" srcId="{8D72E8F1-7D77-4F6D-885E-F2C5992A29B8}" destId="{A83CE7B8-CECE-41BC-BE77-97635246CBE7}" srcOrd="0" destOrd="0" parTransId="{8F108836-7A27-4F2B-8BA2-C470DABD7187}" sibTransId="{96EB69C1-C9E0-41D9-A2EB-0EEEA13F5947}"/>
    <dgm:cxn modelId="{E979AA49-3E74-4CF6-9F2F-3DD22FFE669F}" srcId="{CA631916-0E65-4B5A-B393-CC22C96AA5A3}" destId="{A2CF7768-6DDD-4F9F-A451-7D1DAC02C6F3}" srcOrd="0" destOrd="0" parTransId="{6BE0DAFE-BBC8-4460-B4BD-0444E500FF06}" sibTransId="{58A5B0DF-77A5-4CAC-9B94-9714F8958BFD}"/>
    <dgm:cxn modelId="{CC600910-8D49-402F-88F9-AE46C6521CFB}" srcId="{F2691DBB-DA70-40B1-8DDF-6CBE81525258}" destId="{7725E10E-A1D8-499E-A9FB-0B3A0E7BEBEC}" srcOrd="0" destOrd="0" parTransId="{77DDE36C-EC71-43EB-9ED5-8F06809C9FB3}" sibTransId="{F16D3004-C94F-48D8-80E7-936D2CBE2733}"/>
    <dgm:cxn modelId="{C5F7919A-2129-45E5-AEA8-087EE70F9BF8}" type="presOf" srcId="{A2CF7768-6DDD-4F9F-A451-7D1DAC02C6F3}" destId="{40C827E6-F7CC-437A-A36F-855CB6FA2E9F}" srcOrd="0" destOrd="0" presId="urn:microsoft.com/office/officeart/2005/8/layout/chevron2"/>
    <dgm:cxn modelId="{EABDD6F6-72DA-4B40-A5E1-B1DA3455B91E}" type="presOf" srcId="{7725E10E-A1D8-499E-A9FB-0B3A0E7BEBEC}" destId="{825DB143-3038-44FA-9AF6-8052809DC798}" srcOrd="0" destOrd="0" presId="urn:microsoft.com/office/officeart/2005/8/layout/chevron2"/>
    <dgm:cxn modelId="{23743C89-85B4-4D7E-AEFE-5E0373D7CF92}" type="presOf" srcId="{F2691DBB-DA70-40B1-8DDF-6CBE81525258}" destId="{09450B65-54C8-4F23-8DDE-2670ABB3831D}" srcOrd="0" destOrd="0" presId="urn:microsoft.com/office/officeart/2005/8/layout/chevron2"/>
    <dgm:cxn modelId="{957CE5B4-1FEA-462C-9C99-85B40F9EA26F}" type="presOf" srcId="{A83CE7B8-CECE-41BC-BE77-97635246CBE7}" destId="{CD7F4172-D3A3-4166-8E48-7CFA9945D896}" srcOrd="0" destOrd="0" presId="urn:microsoft.com/office/officeart/2005/8/layout/chevron2"/>
    <dgm:cxn modelId="{93911666-CC3A-4D09-8782-CBCB2947ECD4}" type="presOf" srcId="{8F9A44A9-3F5E-47E6-9AD2-151A3DFF4ECB}" destId="{7D7C453A-3106-428E-808B-576FD726A926}" srcOrd="0" destOrd="0" presId="urn:microsoft.com/office/officeart/2005/8/layout/chevron2"/>
    <dgm:cxn modelId="{81C9097F-C5AB-4F9D-AA0A-0B3769C6DD9C}" type="presOf" srcId="{A9D6621B-1776-4E49-A840-3037B09A13B5}" destId="{1E37AA0A-B458-4E8C-A3F0-11C3B46A9E3F}" srcOrd="0" destOrd="0" presId="urn:microsoft.com/office/officeart/2005/8/layout/chevron2"/>
    <dgm:cxn modelId="{0AD55A68-F9DA-4124-A657-36B08C79FF38}" srcId="{CA631916-0E65-4B5A-B393-CC22C96AA5A3}" destId="{8D72E8F1-7D77-4F6D-885E-F2C5992A29B8}" srcOrd="1" destOrd="0" parTransId="{3F45DF5D-C88D-4DA8-B07C-5B8157C9520B}" sibTransId="{714A053E-4A8D-4DC1-95CD-3F121016CD50}"/>
    <dgm:cxn modelId="{C04B65DE-BC49-4E51-8B71-F7FE504E5390}" srcId="{A2CF7768-6DDD-4F9F-A451-7D1DAC02C6F3}" destId="{8FB0CF7B-4E64-429C-8ACE-C39028141E4C}" srcOrd="0" destOrd="0" parTransId="{A558AA9C-DAE3-451F-91A4-5480635934BD}" sibTransId="{65514C78-0EE6-47B2-BE05-4E12BD629959}"/>
    <dgm:cxn modelId="{C9DB2E58-DBBB-45CF-BD99-7543A16985A8}" srcId="{A9D6621B-1776-4E49-A840-3037B09A13B5}" destId="{8F9A44A9-3F5E-47E6-9AD2-151A3DFF4ECB}" srcOrd="0" destOrd="0" parTransId="{C8028B76-87F3-4B43-A714-8D7E412CAC42}" sibTransId="{E8F49D51-E8E1-46CD-9DAE-B8FE716FC4CC}"/>
    <dgm:cxn modelId="{B0D33AAE-A6C8-4515-83B5-3CDC1E10AAAA}" type="presParOf" srcId="{BF8C99CB-7B47-4C1E-BF5C-5EE9CBD62DA4}" destId="{35016C5E-44BB-4749-BF7B-0FA234DB2C19}" srcOrd="0" destOrd="0" presId="urn:microsoft.com/office/officeart/2005/8/layout/chevron2"/>
    <dgm:cxn modelId="{B761E305-B378-479F-BF76-CB93062B29E7}" type="presParOf" srcId="{35016C5E-44BB-4749-BF7B-0FA234DB2C19}" destId="{40C827E6-F7CC-437A-A36F-855CB6FA2E9F}" srcOrd="0" destOrd="0" presId="urn:microsoft.com/office/officeart/2005/8/layout/chevron2"/>
    <dgm:cxn modelId="{2EFBBA66-9259-49D1-BC89-69453401111B}" type="presParOf" srcId="{35016C5E-44BB-4749-BF7B-0FA234DB2C19}" destId="{2209F754-791C-4F43-871E-2719BEB515D6}" srcOrd="1" destOrd="0" presId="urn:microsoft.com/office/officeart/2005/8/layout/chevron2"/>
    <dgm:cxn modelId="{A0EB18EE-6AE7-487B-9849-92AA31B39CC4}" type="presParOf" srcId="{BF8C99CB-7B47-4C1E-BF5C-5EE9CBD62DA4}" destId="{B3551040-877B-4181-8B6E-471F432891AA}" srcOrd="1" destOrd="0" presId="urn:microsoft.com/office/officeart/2005/8/layout/chevron2"/>
    <dgm:cxn modelId="{788379FB-F99B-410C-8AD0-4BFCAE3DB687}" type="presParOf" srcId="{BF8C99CB-7B47-4C1E-BF5C-5EE9CBD62DA4}" destId="{7164A258-46C6-4B4E-B132-E3F64F54A117}" srcOrd="2" destOrd="0" presId="urn:microsoft.com/office/officeart/2005/8/layout/chevron2"/>
    <dgm:cxn modelId="{A40069BD-616A-4448-9402-8E547A786275}" type="presParOf" srcId="{7164A258-46C6-4B4E-B132-E3F64F54A117}" destId="{B908F8B5-4BE0-4EDB-9AB5-F6FB43EBD252}" srcOrd="0" destOrd="0" presId="urn:microsoft.com/office/officeart/2005/8/layout/chevron2"/>
    <dgm:cxn modelId="{D3B89C70-BABE-4080-98A5-51E8772D6D31}" type="presParOf" srcId="{7164A258-46C6-4B4E-B132-E3F64F54A117}" destId="{CD7F4172-D3A3-4166-8E48-7CFA9945D896}" srcOrd="1" destOrd="0" presId="urn:microsoft.com/office/officeart/2005/8/layout/chevron2"/>
    <dgm:cxn modelId="{A303DA93-1486-4C7B-BC7A-661007282FDB}" type="presParOf" srcId="{BF8C99CB-7B47-4C1E-BF5C-5EE9CBD62DA4}" destId="{FBDC379C-82EE-4FB6-8AA3-7CA92F18ABBF}" srcOrd="3" destOrd="0" presId="urn:microsoft.com/office/officeart/2005/8/layout/chevron2"/>
    <dgm:cxn modelId="{BAE3D00D-0661-4B24-B939-6C12CA6548A5}" type="presParOf" srcId="{BF8C99CB-7B47-4C1E-BF5C-5EE9CBD62DA4}" destId="{802BAFEC-03FC-454F-AB6D-52888F66E2A1}" srcOrd="4" destOrd="0" presId="urn:microsoft.com/office/officeart/2005/8/layout/chevron2"/>
    <dgm:cxn modelId="{3B7DA136-7F76-4063-B671-83B0E2809218}" type="presParOf" srcId="{802BAFEC-03FC-454F-AB6D-52888F66E2A1}" destId="{09450B65-54C8-4F23-8DDE-2670ABB3831D}" srcOrd="0" destOrd="0" presId="urn:microsoft.com/office/officeart/2005/8/layout/chevron2"/>
    <dgm:cxn modelId="{FFFC96A7-32CE-4B5E-BED2-28B2CE631ED4}" type="presParOf" srcId="{802BAFEC-03FC-454F-AB6D-52888F66E2A1}" destId="{825DB143-3038-44FA-9AF6-8052809DC798}" srcOrd="1" destOrd="0" presId="urn:microsoft.com/office/officeart/2005/8/layout/chevron2"/>
    <dgm:cxn modelId="{D4FB1379-58BA-41FC-89E2-2430F6D9BFA0}" type="presParOf" srcId="{BF8C99CB-7B47-4C1E-BF5C-5EE9CBD62DA4}" destId="{24B18D6D-BD77-43E2-BA99-B31731C16C4D}" srcOrd="5" destOrd="0" presId="urn:microsoft.com/office/officeart/2005/8/layout/chevron2"/>
    <dgm:cxn modelId="{E20F0CFA-DFF9-43E8-9C13-D9A246EE14AF}" type="presParOf" srcId="{BF8C99CB-7B47-4C1E-BF5C-5EE9CBD62DA4}" destId="{A4D141D7-BC07-4695-8B5B-AB4F5D8267FC}" srcOrd="6" destOrd="0" presId="urn:microsoft.com/office/officeart/2005/8/layout/chevron2"/>
    <dgm:cxn modelId="{16783366-ABB5-4CD7-8BFB-EE3F2079CD68}" type="presParOf" srcId="{A4D141D7-BC07-4695-8B5B-AB4F5D8267FC}" destId="{1E37AA0A-B458-4E8C-A3F0-11C3B46A9E3F}" srcOrd="0" destOrd="0" presId="urn:microsoft.com/office/officeart/2005/8/layout/chevron2"/>
    <dgm:cxn modelId="{CBF10931-E040-4FCF-AD72-90F215631BD7}" type="presParOf" srcId="{A4D141D7-BC07-4695-8B5B-AB4F5D8267FC}" destId="{7D7C453A-3106-428E-808B-576FD726A926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E5E8CBB-12F4-41ED-938D-35EFB981B855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kumimoji="1" lang="ja-JP" altLang="en-US"/>
        </a:p>
      </dgm:t>
    </dgm:pt>
    <dgm:pt modelId="{39E67A38-D560-4D2B-ADFD-D5E1E81162DE}">
      <dgm:prSet phldrT="[テキスト]"/>
      <dgm:spPr/>
      <dgm:t>
        <a:bodyPr lIns="226800"/>
        <a:lstStyle/>
        <a:p>
          <a:pPr algn="ctr"/>
          <a:r>
            <a:rPr kumimoji="1" lang="ja-JP" altLang="en-US" b="1" dirty="0" smtClean="0">
              <a:latin typeface="メイリオ" pitchFamily="50" charset="-128"/>
              <a:ea typeface="メイリオ" pitchFamily="50" charset="-128"/>
              <a:cs typeface="メイリオ" pitchFamily="50" charset="-128"/>
            </a:rPr>
            <a:t>背景</a:t>
          </a:r>
          <a:endParaRPr kumimoji="1" lang="ja-JP" altLang="en-US" b="1" dirty="0">
            <a:latin typeface="メイリオ" pitchFamily="50" charset="-128"/>
            <a:ea typeface="メイリオ" pitchFamily="50" charset="-128"/>
            <a:cs typeface="メイリオ" pitchFamily="50" charset="-128"/>
          </a:endParaRPr>
        </a:p>
      </dgm:t>
    </dgm:pt>
    <dgm:pt modelId="{687DD089-F231-40F4-B773-BD62520196B6}" type="parTrans" cxnId="{E848F94B-4DBA-4440-A034-5D571A645892}">
      <dgm:prSet/>
      <dgm:spPr/>
      <dgm:t>
        <a:bodyPr/>
        <a:lstStyle/>
        <a:p>
          <a:endParaRPr kumimoji="1" lang="ja-JP" altLang="en-US">
            <a:latin typeface="メイリオ" pitchFamily="50" charset="-128"/>
            <a:ea typeface="メイリオ" pitchFamily="50" charset="-128"/>
            <a:cs typeface="メイリオ" pitchFamily="50" charset="-128"/>
          </a:endParaRPr>
        </a:p>
      </dgm:t>
    </dgm:pt>
    <dgm:pt modelId="{31442179-2F52-4CF2-8D63-AB7A406A16BA}" type="sibTrans" cxnId="{E848F94B-4DBA-4440-A034-5D571A645892}">
      <dgm:prSet/>
      <dgm:spPr/>
      <dgm:t>
        <a:bodyPr/>
        <a:lstStyle/>
        <a:p>
          <a:endParaRPr kumimoji="1" lang="ja-JP" altLang="en-US">
            <a:latin typeface="メイリオ" pitchFamily="50" charset="-128"/>
            <a:ea typeface="メイリオ" pitchFamily="50" charset="-128"/>
            <a:cs typeface="メイリオ" pitchFamily="50" charset="-128"/>
          </a:endParaRPr>
        </a:p>
      </dgm:t>
    </dgm:pt>
    <dgm:pt modelId="{E616F932-4987-4E92-A30F-AF03B6C26B62}">
      <dgm:prSet phldrT="[テキスト]"/>
      <dgm:spPr/>
      <dgm:t>
        <a:bodyPr lIns="226800"/>
        <a:lstStyle/>
        <a:p>
          <a:pPr algn="ctr"/>
          <a:r>
            <a:rPr kumimoji="1" lang="ja-JP" altLang="en-US" b="1" dirty="0" smtClean="0">
              <a:latin typeface="メイリオ" pitchFamily="50" charset="-128"/>
              <a:ea typeface="メイリオ" pitchFamily="50" charset="-128"/>
              <a:cs typeface="メイリオ" pitchFamily="50" charset="-128"/>
            </a:rPr>
            <a:t>手段</a:t>
          </a:r>
          <a:endParaRPr kumimoji="1" lang="ja-JP" altLang="en-US" b="1" dirty="0">
            <a:latin typeface="メイリオ" pitchFamily="50" charset="-128"/>
            <a:ea typeface="メイリオ" pitchFamily="50" charset="-128"/>
            <a:cs typeface="メイリオ" pitchFamily="50" charset="-128"/>
          </a:endParaRPr>
        </a:p>
      </dgm:t>
    </dgm:pt>
    <dgm:pt modelId="{18765CEB-66A8-4D95-9C9B-128EA4205705}" type="parTrans" cxnId="{C101E2C9-5E19-49F6-827A-CE424771E848}">
      <dgm:prSet/>
      <dgm:spPr/>
      <dgm:t>
        <a:bodyPr/>
        <a:lstStyle/>
        <a:p>
          <a:endParaRPr kumimoji="1" lang="ja-JP" altLang="en-US">
            <a:latin typeface="メイリオ" pitchFamily="50" charset="-128"/>
            <a:ea typeface="メイリオ" pitchFamily="50" charset="-128"/>
            <a:cs typeface="メイリオ" pitchFamily="50" charset="-128"/>
          </a:endParaRPr>
        </a:p>
      </dgm:t>
    </dgm:pt>
    <dgm:pt modelId="{FB7C5E97-064F-41C8-9335-52717052D8B2}" type="sibTrans" cxnId="{C101E2C9-5E19-49F6-827A-CE424771E848}">
      <dgm:prSet/>
      <dgm:spPr/>
      <dgm:t>
        <a:bodyPr/>
        <a:lstStyle/>
        <a:p>
          <a:endParaRPr kumimoji="1" lang="ja-JP" altLang="en-US">
            <a:latin typeface="メイリオ" pitchFamily="50" charset="-128"/>
            <a:ea typeface="メイリオ" pitchFamily="50" charset="-128"/>
            <a:cs typeface="メイリオ" pitchFamily="50" charset="-128"/>
          </a:endParaRPr>
        </a:p>
      </dgm:t>
    </dgm:pt>
    <dgm:pt modelId="{10D6633A-E8F0-4C60-AD79-7D88AF8B0A1F}">
      <dgm:prSet phldrT="[テキスト]"/>
      <dgm:spPr/>
      <dgm:t>
        <a:bodyPr lIns="226800"/>
        <a:lstStyle/>
        <a:p>
          <a:pPr algn="ctr"/>
          <a:r>
            <a:rPr kumimoji="1" lang="ja-JP" altLang="en-US" b="1" dirty="0" smtClean="0">
              <a:latin typeface="メイリオ" pitchFamily="50" charset="-128"/>
              <a:ea typeface="メイリオ" pitchFamily="50" charset="-128"/>
              <a:cs typeface="メイリオ" pitchFamily="50" charset="-128"/>
            </a:rPr>
            <a:t>成果</a:t>
          </a:r>
          <a:endParaRPr kumimoji="1" lang="ja-JP" altLang="en-US" b="1" dirty="0">
            <a:latin typeface="メイリオ" pitchFamily="50" charset="-128"/>
            <a:ea typeface="メイリオ" pitchFamily="50" charset="-128"/>
            <a:cs typeface="メイリオ" pitchFamily="50" charset="-128"/>
          </a:endParaRPr>
        </a:p>
      </dgm:t>
    </dgm:pt>
    <dgm:pt modelId="{0A140623-36C2-4240-BB83-D9B3FA335672}" type="parTrans" cxnId="{61FEAE30-2F3E-4133-98C7-0E93492FE75A}">
      <dgm:prSet/>
      <dgm:spPr/>
      <dgm:t>
        <a:bodyPr/>
        <a:lstStyle/>
        <a:p>
          <a:endParaRPr kumimoji="1" lang="ja-JP" altLang="en-US">
            <a:latin typeface="メイリオ" pitchFamily="50" charset="-128"/>
            <a:ea typeface="メイリオ" pitchFamily="50" charset="-128"/>
            <a:cs typeface="メイリオ" pitchFamily="50" charset="-128"/>
          </a:endParaRPr>
        </a:p>
      </dgm:t>
    </dgm:pt>
    <dgm:pt modelId="{3D0385F8-4CC0-4BD0-B9FE-FF2C501427AF}" type="sibTrans" cxnId="{61FEAE30-2F3E-4133-98C7-0E93492FE75A}">
      <dgm:prSet/>
      <dgm:spPr/>
      <dgm:t>
        <a:bodyPr/>
        <a:lstStyle/>
        <a:p>
          <a:endParaRPr kumimoji="1" lang="ja-JP" altLang="en-US">
            <a:latin typeface="メイリオ" pitchFamily="50" charset="-128"/>
            <a:ea typeface="メイリオ" pitchFamily="50" charset="-128"/>
            <a:cs typeface="メイリオ" pitchFamily="50" charset="-128"/>
          </a:endParaRPr>
        </a:p>
      </dgm:t>
    </dgm:pt>
    <dgm:pt modelId="{B3AA9060-162B-4034-B2FF-1557F2569A3D}">
      <dgm:prSet phldrT="[テキスト]"/>
      <dgm:spPr/>
      <dgm:t>
        <a:bodyPr lIns="360000" tIns="432000" rIns="360000" bIns="144000"/>
        <a:lstStyle/>
        <a:p>
          <a:pPr algn="l"/>
          <a:r>
            <a:rPr kumimoji="1" lang="ja-JP" altLang="en-US" dirty="0" smtClean="0">
              <a:solidFill>
                <a:schemeClr val="bg1"/>
              </a:solidFill>
              <a:latin typeface="メイリオ" pitchFamily="50" charset="-128"/>
              <a:ea typeface="メイリオ" pitchFamily="50" charset="-128"/>
              <a:cs typeface="メイリオ" pitchFamily="50" charset="-128"/>
            </a:rPr>
            <a:t> </a:t>
          </a:r>
          <a:r>
            <a:rPr kumimoji="1" lang="ja-JP" altLang="en-US" dirty="0" smtClean="0">
              <a:latin typeface="メイリオ" pitchFamily="50" charset="-128"/>
              <a:ea typeface="メイリオ" pitchFamily="50" charset="-128"/>
              <a:cs typeface="メイリオ" pitchFamily="50" charset="-128"/>
            </a:rPr>
            <a:t>可逆命令型プログラミング言語は表現力の面で改良の余地が存在</a:t>
          </a:r>
          <a:endParaRPr kumimoji="1" lang="ja-JP" altLang="en-US" dirty="0">
            <a:latin typeface="メイリオ" pitchFamily="50" charset="-128"/>
            <a:ea typeface="メイリオ" pitchFamily="50" charset="-128"/>
            <a:cs typeface="メイリオ" pitchFamily="50" charset="-128"/>
          </a:endParaRPr>
        </a:p>
      </dgm:t>
    </dgm:pt>
    <dgm:pt modelId="{C56BEB61-5CDA-47A4-94E2-F438CAD90F85}" type="parTrans" cxnId="{CABD8868-3A81-437F-A291-EAD976A90702}">
      <dgm:prSet/>
      <dgm:spPr/>
      <dgm:t>
        <a:bodyPr/>
        <a:lstStyle/>
        <a:p>
          <a:endParaRPr kumimoji="1" lang="ja-JP" altLang="en-US">
            <a:latin typeface="メイリオ" pitchFamily="50" charset="-128"/>
            <a:ea typeface="メイリオ" pitchFamily="50" charset="-128"/>
            <a:cs typeface="メイリオ" pitchFamily="50" charset="-128"/>
          </a:endParaRPr>
        </a:p>
      </dgm:t>
    </dgm:pt>
    <dgm:pt modelId="{2AA654B7-2876-49D8-B1D0-10C514453301}" type="sibTrans" cxnId="{CABD8868-3A81-437F-A291-EAD976A90702}">
      <dgm:prSet/>
      <dgm:spPr/>
      <dgm:t>
        <a:bodyPr/>
        <a:lstStyle/>
        <a:p>
          <a:endParaRPr kumimoji="1" lang="ja-JP" altLang="en-US">
            <a:latin typeface="メイリオ" pitchFamily="50" charset="-128"/>
            <a:ea typeface="メイリオ" pitchFamily="50" charset="-128"/>
            <a:cs typeface="メイリオ" pitchFamily="50" charset="-128"/>
          </a:endParaRPr>
        </a:p>
      </dgm:t>
    </dgm:pt>
    <dgm:pt modelId="{DE128B05-DF10-4362-AE92-43682DA17C7F}">
      <dgm:prSet phldrT="[テキスト]"/>
      <dgm:spPr/>
      <dgm:t>
        <a:bodyPr lIns="360000" tIns="432000" rIns="360000" bIns="144000"/>
        <a:lstStyle/>
        <a:p>
          <a:pPr algn="l"/>
          <a:r>
            <a:rPr kumimoji="1" lang="en-US" altLang="ja-JP" dirty="0" smtClean="0">
              <a:latin typeface="メイリオ" pitchFamily="50" charset="-128"/>
              <a:ea typeface="メイリオ" pitchFamily="50" charset="-128"/>
              <a:cs typeface="メイリオ" pitchFamily="50" charset="-128"/>
            </a:rPr>
            <a:t>Janus</a:t>
          </a:r>
          <a:r>
            <a:rPr kumimoji="1" lang="ja-JP" altLang="en-US" dirty="0" smtClean="0">
              <a:latin typeface="メイリオ" pitchFamily="50" charset="-128"/>
              <a:ea typeface="メイリオ" pitchFamily="50" charset="-128"/>
              <a:cs typeface="メイリオ" pitchFamily="50" charset="-128"/>
            </a:rPr>
            <a:t>の表現力が向上</a:t>
          </a:r>
          <a:endParaRPr kumimoji="1" lang="ja-JP" altLang="en-US" dirty="0">
            <a:latin typeface="メイリオ" pitchFamily="50" charset="-128"/>
            <a:ea typeface="メイリオ" pitchFamily="50" charset="-128"/>
            <a:cs typeface="メイリオ" pitchFamily="50" charset="-128"/>
          </a:endParaRPr>
        </a:p>
      </dgm:t>
    </dgm:pt>
    <dgm:pt modelId="{C20EE98D-1FFA-4B11-820F-128C9C454960}" type="parTrans" cxnId="{DF1B643B-15AF-41D9-B4E0-70E99AAAD0C2}">
      <dgm:prSet/>
      <dgm:spPr/>
      <dgm:t>
        <a:bodyPr/>
        <a:lstStyle/>
        <a:p>
          <a:endParaRPr kumimoji="1" lang="ja-JP" altLang="en-US">
            <a:latin typeface="メイリオ" pitchFamily="50" charset="-128"/>
            <a:ea typeface="メイリオ" pitchFamily="50" charset="-128"/>
            <a:cs typeface="メイリオ" pitchFamily="50" charset="-128"/>
          </a:endParaRPr>
        </a:p>
      </dgm:t>
    </dgm:pt>
    <dgm:pt modelId="{502C606A-062A-4B0C-B7B0-FAFC43D169FA}" type="sibTrans" cxnId="{DF1B643B-15AF-41D9-B4E0-70E99AAAD0C2}">
      <dgm:prSet/>
      <dgm:spPr/>
      <dgm:t>
        <a:bodyPr/>
        <a:lstStyle/>
        <a:p>
          <a:endParaRPr kumimoji="1" lang="ja-JP" altLang="en-US">
            <a:latin typeface="メイリオ" pitchFamily="50" charset="-128"/>
            <a:ea typeface="メイリオ" pitchFamily="50" charset="-128"/>
            <a:cs typeface="メイリオ" pitchFamily="50" charset="-128"/>
          </a:endParaRPr>
        </a:p>
      </dgm:t>
    </dgm:pt>
    <dgm:pt modelId="{08967C6D-683C-41FF-A681-2680EDDD22F5}">
      <dgm:prSet phldrT="[テキスト]"/>
      <dgm:spPr/>
      <dgm:t>
        <a:bodyPr lIns="360000" tIns="432000" rIns="360000" bIns="144000"/>
        <a:lstStyle/>
        <a:p>
          <a:pPr algn="l"/>
          <a:r>
            <a:rPr kumimoji="1" lang="en-US" altLang="ja-JP" dirty="0" smtClean="0">
              <a:solidFill>
                <a:schemeClr val="bg1"/>
              </a:solidFill>
              <a:latin typeface="メイリオ" pitchFamily="50" charset="-128"/>
              <a:ea typeface="メイリオ" pitchFamily="50" charset="-128"/>
              <a:cs typeface="メイリオ" pitchFamily="50" charset="-128"/>
            </a:rPr>
            <a:t> </a:t>
          </a:r>
          <a:r>
            <a:rPr kumimoji="1" lang="ja-JP" altLang="en-US" dirty="0" smtClean="0">
              <a:latin typeface="メイリオ" pitchFamily="50" charset="-128"/>
              <a:ea typeface="メイリオ" pitchFamily="50" charset="-128"/>
              <a:cs typeface="メイリオ" pitchFamily="50" charset="-128"/>
            </a:rPr>
            <a:t>引数渡し機構の拡張</a:t>
          </a:r>
          <a:endParaRPr kumimoji="1" lang="ja-JP" altLang="en-US" dirty="0">
            <a:latin typeface="メイリオ" pitchFamily="50" charset="-128"/>
            <a:ea typeface="メイリオ" pitchFamily="50" charset="-128"/>
            <a:cs typeface="メイリオ" pitchFamily="50" charset="-128"/>
          </a:endParaRPr>
        </a:p>
      </dgm:t>
    </dgm:pt>
    <dgm:pt modelId="{DB399A0C-15F1-479A-A770-BE352C55CCF3}" type="parTrans" cxnId="{F94C2C7D-F894-4887-B030-28DBB7AFD651}">
      <dgm:prSet/>
      <dgm:spPr/>
      <dgm:t>
        <a:bodyPr/>
        <a:lstStyle/>
        <a:p>
          <a:endParaRPr kumimoji="1" lang="ja-JP" altLang="en-US">
            <a:latin typeface="メイリオ" pitchFamily="50" charset="-128"/>
            <a:ea typeface="メイリオ" pitchFamily="50" charset="-128"/>
            <a:cs typeface="メイリオ" pitchFamily="50" charset="-128"/>
          </a:endParaRPr>
        </a:p>
      </dgm:t>
    </dgm:pt>
    <dgm:pt modelId="{F0C164E2-07AD-424A-959F-7DE2D95EA5F7}" type="sibTrans" cxnId="{F94C2C7D-F894-4887-B030-28DBB7AFD651}">
      <dgm:prSet/>
      <dgm:spPr/>
      <dgm:t>
        <a:bodyPr/>
        <a:lstStyle/>
        <a:p>
          <a:endParaRPr kumimoji="1" lang="ja-JP" altLang="en-US">
            <a:latin typeface="メイリオ" pitchFamily="50" charset="-128"/>
            <a:ea typeface="メイリオ" pitchFamily="50" charset="-128"/>
            <a:cs typeface="メイリオ" pitchFamily="50" charset="-128"/>
          </a:endParaRPr>
        </a:p>
      </dgm:t>
    </dgm:pt>
    <dgm:pt modelId="{3A68F697-72CC-4E84-92A4-59A6101E6241}">
      <dgm:prSet phldrT="[テキスト]"/>
      <dgm:spPr/>
      <dgm:t>
        <a:bodyPr lIns="360000" tIns="432000" rIns="360000" bIns="144000"/>
        <a:lstStyle/>
        <a:p>
          <a:pPr algn="l"/>
          <a:r>
            <a:rPr kumimoji="1" lang="ja-JP" altLang="en-US" dirty="0" smtClean="0">
              <a:latin typeface="メイリオ" pitchFamily="50" charset="-128"/>
              <a:ea typeface="メイリオ" pitchFamily="50" charset="-128"/>
              <a:cs typeface="メイリオ" pitchFamily="50" charset="-128"/>
            </a:rPr>
            <a:t>定理を用いて，拡張した</a:t>
          </a:r>
          <a:r>
            <a:rPr kumimoji="1" lang="en-US" altLang="ja-JP" dirty="0" smtClean="0">
              <a:latin typeface="メイリオ" pitchFamily="50" charset="-128"/>
              <a:ea typeface="メイリオ" pitchFamily="50" charset="-128"/>
              <a:cs typeface="メイリオ" pitchFamily="50" charset="-128"/>
            </a:rPr>
            <a:t>Janus</a:t>
          </a:r>
          <a:r>
            <a:rPr kumimoji="1" lang="ja-JP" altLang="en-US" dirty="0" smtClean="0">
              <a:latin typeface="メイリオ" pitchFamily="50" charset="-128"/>
              <a:ea typeface="メイリオ" pitchFamily="50" charset="-128"/>
              <a:cs typeface="メイリオ" pitchFamily="50" charset="-128"/>
            </a:rPr>
            <a:t>の可逆性を証明</a:t>
          </a:r>
          <a:endParaRPr kumimoji="1" lang="ja-JP" altLang="en-US" dirty="0">
            <a:latin typeface="メイリオ" pitchFamily="50" charset="-128"/>
            <a:ea typeface="メイリオ" pitchFamily="50" charset="-128"/>
            <a:cs typeface="メイリオ" pitchFamily="50" charset="-128"/>
          </a:endParaRPr>
        </a:p>
      </dgm:t>
    </dgm:pt>
    <dgm:pt modelId="{2742EDCB-62DD-455C-94E6-2D1EC39985D4}" type="parTrans" cxnId="{299CA72E-2FD7-4B53-9378-24B42F479A1E}">
      <dgm:prSet/>
      <dgm:spPr/>
      <dgm:t>
        <a:bodyPr/>
        <a:lstStyle/>
        <a:p>
          <a:endParaRPr kumimoji="1" lang="ja-JP" altLang="en-US"/>
        </a:p>
      </dgm:t>
    </dgm:pt>
    <dgm:pt modelId="{31B58C02-781E-4F16-AAAB-42917A1F28AE}" type="sibTrans" cxnId="{299CA72E-2FD7-4B53-9378-24B42F479A1E}">
      <dgm:prSet/>
      <dgm:spPr/>
      <dgm:t>
        <a:bodyPr/>
        <a:lstStyle/>
        <a:p>
          <a:endParaRPr kumimoji="1" lang="ja-JP" altLang="en-US"/>
        </a:p>
      </dgm:t>
    </dgm:pt>
    <dgm:pt modelId="{6FAFEA97-E675-48D7-A370-82F78B8CC919}" type="pres">
      <dgm:prSet presAssocID="{AE5E8CBB-12F4-41ED-938D-35EFB981B855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kumimoji="1" lang="ja-JP" altLang="en-US"/>
        </a:p>
      </dgm:t>
    </dgm:pt>
    <dgm:pt modelId="{787B8821-C7C1-4F91-B2C2-BC88CA6E40E3}" type="pres">
      <dgm:prSet presAssocID="{39E67A38-D560-4D2B-ADFD-D5E1E81162DE}" presName="parentLin" presStyleCnt="0"/>
      <dgm:spPr/>
    </dgm:pt>
    <dgm:pt modelId="{703DC1B7-AD53-417D-B543-25FEB18A078D}" type="pres">
      <dgm:prSet presAssocID="{39E67A38-D560-4D2B-ADFD-D5E1E81162DE}" presName="parentLeftMargin" presStyleLbl="node1" presStyleIdx="0" presStyleCnt="3"/>
      <dgm:spPr/>
      <dgm:t>
        <a:bodyPr/>
        <a:lstStyle/>
        <a:p>
          <a:endParaRPr kumimoji="1" lang="ja-JP" altLang="en-US"/>
        </a:p>
      </dgm:t>
    </dgm:pt>
    <dgm:pt modelId="{20375D81-E536-4906-9487-2A9B13B826D6}" type="pres">
      <dgm:prSet presAssocID="{39E67A38-D560-4D2B-ADFD-D5E1E81162DE}" presName="parentText" presStyleLbl="node1" presStyleIdx="0" presStyleCnt="3" custScaleX="48571">
        <dgm:presLayoutVars>
          <dgm:chMax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B840BCD9-25F8-48F9-B911-3D52456B6EE2}" type="pres">
      <dgm:prSet presAssocID="{39E67A38-D560-4D2B-ADFD-D5E1E81162DE}" presName="negativeSpace" presStyleCnt="0"/>
      <dgm:spPr/>
    </dgm:pt>
    <dgm:pt modelId="{F6D1A06E-707B-434E-9D89-3B3679FD1661}" type="pres">
      <dgm:prSet presAssocID="{39E67A38-D560-4D2B-ADFD-D5E1E81162DE}" presName="childText" presStyleLbl="conFgAcc1" presStyleIdx="0" presStyleCnt="3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A420141F-F6ED-4364-BF2E-CD727C97EE77}" type="pres">
      <dgm:prSet presAssocID="{31442179-2F52-4CF2-8D63-AB7A406A16BA}" presName="spaceBetweenRectangles" presStyleCnt="0"/>
      <dgm:spPr/>
    </dgm:pt>
    <dgm:pt modelId="{7067E8A1-DF47-4220-925F-2B9A81191D1A}" type="pres">
      <dgm:prSet presAssocID="{E616F932-4987-4E92-A30F-AF03B6C26B62}" presName="parentLin" presStyleCnt="0"/>
      <dgm:spPr/>
    </dgm:pt>
    <dgm:pt modelId="{C682653F-6D91-4CE0-A904-22C1441FBAAB}" type="pres">
      <dgm:prSet presAssocID="{E616F932-4987-4E92-A30F-AF03B6C26B62}" presName="parentLeftMargin" presStyleLbl="node1" presStyleIdx="0" presStyleCnt="3"/>
      <dgm:spPr/>
      <dgm:t>
        <a:bodyPr/>
        <a:lstStyle/>
        <a:p>
          <a:endParaRPr kumimoji="1" lang="ja-JP" altLang="en-US"/>
        </a:p>
      </dgm:t>
    </dgm:pt>
    <dgm:pt modelId="{30965464-E64D-43AE-B957-7A51AF9E5A72}" type="pres">
      <dgm:prSet presAssocID="{E616F932-4987-4E92-A30F-AF03B6C26B62}" presName="parentText" presStyleLbl="node1" presStyleIdx="1" presStyleCnt="3" custScaleX="48571">
        <dgm:presLayoutVars>
          <dgm:chMax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751CC45A-B4EB-4F29-A187-EDAFF6B8B475}" type="pres">
      <dgm:prSet presAssocID="{E616F932-4987-4E92-A30F-AF03B6C26B62}" presName="negativeSpace" presStyleCnt="0"/>
      <dgm:spPr/>
    </dgm:pt>
    <dgm:pt modelId="{C3FA4CA5-6506-4799-A2DE-8B80D2BD23FE}" type="pres">
      <dgm:prSet presAssocID="{E616F932-4987-4E92-A30F-AF03B6C26B62}" presName="childText" presStyleLbl="conFgAcc1" presStyleIdx="1" presStyleCnt="3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68F21A03-19F2-4D5A-8888-F5A8015E49EA}" type="pres">
      <dgm:prSet presAssocID="{FB7C5E97-064F-41C8-9335-52717052D8B2}" presName="spaceBetweenRectangles" presStyleCnt="0"/>
      <dgm:spPr/>
    </dgm:pt>
    <dgm:pt modelId="{5BE3CA11-B88A-4FCD-BDD0-8CD3A3833B33}" type="pres">
      <dgm:prSet presAssocID="{10D6633A-E8F0-4C60-AD79-7D88AF8B0A1F}" presName="parentLin" presStyleCnt="0"/>
      <dgm:spPr/>
    </dgm:pt>
    <dgm:pt modelId="{9875697A-F509-4585-9D75-8E63087F62D1}" type="pres">
      <dgm:prSet presAssocID="{10D6633A-E8F0-4C60-AD79-7D88AF8B0A1F}" presName="parentLeftMargin" presStyleLbl="node1" presStyleIdx="1" presStyleCnt="3"/>
      <dgm:spPr/>
      <dgm:t>
        <a:bodyPr/>
        <a:lstStyle/>
        <a:p>
          <a:endParaRPr kumimoji="1" lang="ja-JP" altLang="en-US"/>
        </a:p>
      </dgm:t>
    </dgm:pt>
    <dgm:pt modelId="{D1E0037D-3B78-4F7C-8746-B9F1FDC9FCEC}" type="pres">
      <dgm:prSet presAssocID="{10D6633A-E8F0-4C60-AD79-7D88AF8B0A1F}" presName="parentText" presStyleLbl="node1" presStyleIdx="2" presStyleCnt="3" custScaleX="48571">
        <dgm:presLayoutVars>
          <dgm:chMax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5F21E773-C45B-4089-AC6A-0CE95BD56C47}" type="pres">
      <dgm:prSet presAssocID="{10D6633A-E8F0-4C60-AD79-7D88AF8B0A1F}" presName="negativeSpace" presStyleCnt="0"/>
      <dgm:spPr/>
    </dgm:pt>
    <dgm:pt modelId="{F6F9B2F6-69F5-4A7F-AB2C-BFF8583E097B}" type="pres">
      <dgm:prSet presAssocID="{10D6633A-E8F0-4C60-AD79-7D88AF8B0A1F}" presName="childText" presStyleLbl="conFgAcc1" presStyleIdx="2" presStyleCnt="3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</dgm:ptLst>
  <dgm:cxnLst>
    <dgm:cxn modelId="{D918D5CB-467E-42D1-91E7-FB3106765C4B}" type="presOf" srcId="{E616F932-4987-4E92-A30F-AF03B6C26B62}" destId="{C682653F-6D91-4CE0-A904-22C1441FBAAB}" srcOrd="0" destOrd="0" presId="urn:microsoft.com/office/officeart/2005/8/layout/list1"/>
    <dgm:cxn modelId="{F94C2C7D-F894-4887-B030-28DBB7AFD651}" srcId="{E616F932-4987-4E92-A30F-AF03B6C26B62}" destId="{08967C6D-683C-41FF-A681-2680EDDD22F5}" srcOrd="0" destOrd="0" parTransId="{DB399A0C-15F1-479A-A770-BE352C55CCF3}" sibTransId="{F0C164E2-07AD-424A-959F-7DE2D95EA5F7}"/>
    <dgm:cxn modelId="{5542CFC0-4EE8-4199-8116-8C6BC1A7CBD3}" type="presOf" srcId="{B3AA9060-162B-4034-B2FF-1557F2569A3D}" destId="{F6D1A06E-707B-434E-9D89-3B3679FD1661}" srcOrd="0" destOrd="0" presId="urn:microsoft.com/office/officeart/2005/8/layout/list1"/>
    <dgm:cxn modelId="{FA47B847-E366-4851-93EF-8DFF17393CB9}" type="presOf" srcId="{AE5E8CBB-12F4-41ED-938D-35EFB981B855}" destId="{6FAFEA97-E675-48D7-A370-82F78B8CC919}" srcOrd="0" destOrd="0" presId="urn:microsoft.com/office/officeart/2005/8/layout/list1"/>
    <dgm:cxn modelId="{299CA72E-2FD7-4B53-9378-24B42F479A1E}" srcId="{10D6633A-E8F0-4C60-AD79-7D88AF8B0A1F}" destId="{3A68F697-72CC-4E84-92A4-59A6101E6241}" srcOrd="1" destOrd="0" parTransId="{2742EDCB-62DD-455C-94E6-2D1EC39985D4}" sibTransId="{31B58C02-781E-4F16-AAAB-42917A1F28AE}"/>
    <dgm:cxn modelId="{FA3162B9-6D3F-430E-B140-FB91A9A56233}" type="presOf" srcId="{08967C6D-683C-41FF-A681-2680EDDD22F5}" destId="{C3FA4CA5-6506-4799-A2DE-8B80D2BD23FE}" srcOrd="0" destOrd="0" presId="urn:microsoft.com/office/officeart/2005/8/layout/list1"/>
    <dgm:cxn modelId="{CABD8868-3A81-437F-A291-EAD976A90702}" srcId="{39E67A38-D560-4D2B-ADFD-D5E1E81162DE}" destId="{B3AA9060-162B-4034-B2FF-1557F2569A3D}" srcOrd="0" destOrd="0" parTransId="{C56BEB61-5CDA-47A4-94E2-F438CAD90F85}" sibTransId="{2AA654B7-2876-49D8-B1D0-10C514453301}"/>
    <dgm:cxn modelId="{12C46F3E-A747-4241-A55B-5B0DB8DC8C12}" type="presOf" srcId="{E616F932-4987-4E92-A30F-AF03B6C26B62}" destId="{30965464-E64D-43AE-B957-7A51AF9E5A72}" srcOrd="1" destOrd="0" presId="urn:microsoft.com/office/officeart/2005/8/layout/list1"/>
    <dgm:cxn modelId="{E848F94B-4DBA-4440-A034-5D571A645892}" srcId="{AE5E8CBB-12F4-41ED-938D-35EFB981B855}" destId="{39E67A38-D560-4D2B-ADFD-D5E1E81162DE}" srcOrd="0" destOrd="0" parTransId="{687DD089-F231-40F4-B773-BD62520196B6}" sibTransId="{31442179-2F52-4CF2-8D63-AB7A406A16BA}"/>
    <dgm:cxn modelId="{DF1B643B-15AF-41D9-B4E0-70E99AAAD0C2}" srcId="{10D6633A-E8F0-4C60-AD79-7D88AF8B0A1F}" destId="{DE128B05-DF10-4362-AE92-43682DA17C7F}" srcOrd="0" destOrd="0" parTransId="{C20EE98D-1FFA-4B11-820F-128C9C454960}" sibTransId="{502C606A-062A-4B0C-B7B0-FAFC43D169FA}"/>
    <dgm:cxn modelId="{C101E2C9-5E19-49F6-827A-CE424771E848}" srcId="{AE5E8CBB-12F4-41ED-938D-35EFB981B855}" destId="{E616F932-4987-4E92-A30F-AF03B6C26B62}" srcOrd="1" destOrd="0" parTransId="{18765CEB-66A8-4D95-9C9B-128EA4205705}" sibTransId="{FB7C5E97-064F-41C8-9335-52717052D8B2}"/>
    <dgm:cxn modelId="{07A24FE9-38B4-4E0C-ACCA-D513470CCF26}" type="presOf" srcId="{10D6633A-E8F0-4C60-AD79-7D88AF8B0A1F}" destId="{9875697A-F509-4585-9D75-8E63087F62D1}" srcOrd="0" destOrd="0" presId="urn:microsoft.com/office/officeart/2005/8/layout/list1"/>
    <dgm:cxn modelId="{54E5EE13-C543-4FC5-832E-56038FB6312D}" type="presOf" srcId="{39E67A38-D560-4D2B-ADFD-D5E1E81162DE}" destId="{703DC1B7-AD53-417D-B543-25FEB18A078D}" srcOrd="0" destOrd="0" presId="urn:microsoft.com/office/officeart/2005/8/layout/list1"/>
    <dgm:cxn modelId="{FE4F00A8-33D1-4FFB-AA43-E5B4F06FE641}" type="presOf" srcId="{DE128B05-DF10-4362-AE92-43682DA17C7F}" destId="{F6F9B2F6-69F5-4A7F-AB2C-BFF8583E097B}" srcOrd="0" destOrd="0" presId="urn:microsoft.com/office/officeart/2005/8/layout/list1"/>
    <dgm:cxn modelId="{0D757008-EF75-4097-ABA2-C832A6029840}" type="presOf" srcId="{3A68F697-72CC-4E84-92A4-59A6101E6241}" destId="{F6F9B2F6-69F5-4A7F-AB2C-BFF8583E097B}" srcOrd="0" destOrd="1" presId="urn:microsoft.com/office/officeart/2005/8/layout/list1"/>
    <dgm:cxn modelId="{1F6285B4-81EA-4623-8486-F142BE614C71}" type="presOf" srcId="{39E67A38-D560-4D2B-ADFD-D5E1E81162DE}" destId="{20375D81-E536-4906-9487-2A9B13B826D6}" srcOrd="1" destOrd="0" presId="urn:microsoft.com/office/officeart/2005/8/layout/list1"/>
    <dgm:cxn modelId="{2D685009-6791-45B1-8AB9-D62DFB1102E0}" type="presOf" srcId="{10D6633A-E8F0-4C60-AD79-7D88AF8B0A1F}" destId="{D1E0037D-3B78-4F7C-8746-B9F1FDC9FCEC}" srcOrd="1" destOrd="0" presId="urn:microsoft.com/office/officeart/2005/8/layout/list1"/>
    <dgm:cxn modelId="{61FEAE30-2F3E-4133-98C7-0E93492FE75A}" srcId="{AE5E8CBB-12F4-41ED-938D-35EFB981B855}" destId="{10D6633A-E8F0-4C60-AD79-7D88AF8B0A1F}" srcOrd="2" destOrd="0" parTransId="{0A140623-36C2-4240-BB83-D9B3FA335672}" sibTransId="{3D0385F8-4CC0-4BD0-B9FE-FF2C501427AF}"/>
    <dgm:cxn modelId="{E083334A-2AAE-45D5-B1F0-A6F816EA5EE4}" type="presParOf" srcId="{6FAFEA97-E675-48D7-A370-82F78B8CC919}" destId="{787B8821-C7C1-4F91-B2C2-BC88CA6E40E3}" srcOrd="0" destOrd="0" presId="urn:microsoft.com/office/officeart/2005/8/layout/list1"/>
    <dgm:cxn modelId="{E822426B-79B4-4810-832A-56C8ADD9EB9F}" type="presParOf" srcId="{787B8821-C7C1-4F91-B2C2-BC88CA6E40E3}" destId="{703DC1B7-AD53-417D-B543-25FEB18A078D}" srcOrd="0" destOrd="0" presId="urn:microsoft.com/office/officeart/2005/8/layout/list1"/>
    <dgm:cxn modelId="{7002F95F-0285-4783-B7CA-1A19AF14AFBD}" type="presParOf" srcId="{787B8821-C7C1-4F91-B2C2-BC88CA6E40E3}" destId="{20375D81-E536-4906-9487-2A9B13B826D6}" srcOrd="1" destOrd="0" presId="urn:microsoft.com/office/officeart/2005/8/layout/list1"/>
    <dgm:cxn modelId="{B808D82B-DA18-40BB-8166-0F14553CB6F0}" type="presParOf" srcId="{6FAFEA97-E675-48D7-A370-82F78B8CC919}" destId="{B840BCD9-25F8-48F9-B911-3D52456B6EE2}" srcOrd="1" destOrd="0" presId="urn:microsoft.com/office/officeart/2005/8/layout/list1"/>
    <dgm:cxn modelId="{31A6FE2B-EAF4-47E2-BDCB-017D58A030FC}" type="presParOf" srcId="{6FAFEA97-E675-48D7-A370-82F78B8CC919}" destId="{F6D1A06E-707B-434E-9D89-3B3679FD1661}" srcOrd="2" destOrd="0" presId="urn:microsoft.com/office/officeart/2005/8/layout/list1"/>
    <dgm:cxn modelId="{9715BBB0-AFDC-475D-A632-02D46E805166}" type="presParOf" srcId="{6FAFEA97-E675-48D7-A370-82F78B8CC919}" destId="{A420141F-F6ED-4364-BF2E-CD727C97EE77}" srcOrd="3" destOrd="0" presId="urn:microsoft.com/office/officeart/2005/8/layout/list1"/>
    <dgm:cxn modelId="{211D934D-73D5-43F0-B831-53805E56429F}" type="presParOf" srcId="{6FAFEA97-E675-48D7-A370-82F78B8CC919}" destId="{7067E8A1-DF47-4220-925F-2B9A81191D1A}" srcOrd="4" destOrd="0" presId="urn:microsoft.com/office/officeart/2005/8/layout/list1"/>
    <dgm:cxn modelId="{79A7F2AF-F203-46F8-87FC-BD23530ADB64}" type="presParOf" srcId="{7067E8A1-DF47-4220-925F-2B9A81191D1A}" destId="{C682653F-6D91-4CE0-A904-22C1441FBAAB}" srcOrd="0" destOrd="0" presId="urn:microsoft.com/office/officeart/2005/8/layout/list1"/>
    <dgm:cxn modelId="{F6DE183B-6741-4A99-88CC-76E8E3590962}" type="presParOf" srcId="{7067E8A1-DF47-4220-925F-2B9A81191D1A}" destId="{30965464-E64D-43AE-B957-7A51AF9E5A72}" srcOrd="1" destOrd="0" presId="urn:microsoft.com/office/officeart/2005/8/layout/list1"/>
    <dgm:cxn modelId="{625BC37B-F1F0-4795-B6E6-21D27F62CA6F}" type="presParOf" srcId="{6FAFEA97-E675-48D7-A370-82F78B8CC919}" destId="{751CC45A-B4EB-4F29-A187-EDAFF6B8B475}" srcOrd="5" destOrd="0" presId="urn:microsoft.com/office/officeart/2005/8/layout/list1"/>
    <dgm:cxn modelId="{1D378C54-EEC7-4BE9-A249-0CB571FB2A1E}" type="presParOf" srcId="{6FAFEA97-E675-48D7-A370-82F78B8CC919}" destId="{C3FA4CA5-6506-4799-A2DE-8B80D2BD23FE}" srcOrd="6" destOrd="0" presId="urn:microsoft.com/office/officeart/2005/8/layout/list1"/>
    <dgm:cxn modelId="{0B8DF767-8147-4C55-A5DF-D297EC0BE56A}" type="presParOf" srcId="{6FAFEA97-E675-48D7-A370-82F78B8CC919}" destId="{68F21A03-19F2-4D5A-8888-F5A8015E49EA}" srcOrd="7" destOrd="0" presId="urn:microsoft.com/office/officeart/2005/8/layout/list1"/>
    <dgm:cxn modelId="{D98A6A90-47BD-4700-A309-579073774C0E}" type="presParOf" srcId="{6FAFEA97-E675-48D7-A370-82F78B8CC919}" destId="{5BE3CA11-B88A-4FCD-BDD0-8CD3A3833B33}" srcOrd="8" destOrd="0" presId="urn:microsoft.com/office/officeart/2005/8/layout/list1"/>
    <dgm:cxn modelId="{6DA2B643-8667-4BB5-88FD-B6444D927D14}" type="presParOf" srcId="{5BE3CA11-B88A-4FCD-BDD0-8CD3A3833B33}" destId="{9875697A-F509-4585-9D75-8E63087F62D1}" srcOrd="0" destOrd="0" presId="urn:microsoft.com/office/officeart/2005/8/layout/list1"/>
    <dgm:cxn modelId="{67EEECC2-8CD7-4A04-B429-7939363DBD0E}" type="presParOf" srcId="{5BE3CA11-B88A-4FCD-BDD0-8CD3A3833B33}" destId="{D1E0037D-3B78-4F7C-8746-B9F1FDC9FCEC}" srcOrd="1" destOrd="0" presId="urn:microsoft.com/office/officeart/2005/8/layout/list1"/>
    <dgm:cxn modelId="{7A0EDE14-AB73-44AA-A4FD-B3A7C472C4F2}" type="presParOf" srcId="{6FAFEA97-E675-48D7-A370-82F78B8CC919}" destId="{5F21E773-C45B-4089-AC6A-0CE95BD56C47}" srcOrd="9" destOrd="0" presId="urn:microsoft.com/office/officeart/2005/8/layout/list1"/>
    <dgm:cxn modelId="{6B811346-5270-4532-857A-AC79742EE268}" type="presParOf" srcId="{6FAFEA97-E675-48D7-A370-82F78B8CC919}" destId="{F6F9B2F6-69F5-4A7F-AB2C-BFF8583E097B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40C827E6-F7CC-437A-A36F-855CB6FA2E9F}">
      <dsp:nvSpPr>
        <dsp:cNvPr id="0" name=""/>
        <dsp:cNvSpPr/>
      </dsp:nvSpPr>
      <dsp:spPr>
        <a:xfrm rot="5400000">
          <a:off x="-206228" y="209030"/>
          <a:ext cx="1374853" cy="962397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en-US" altLang="ja-JP" sz="2400" kern="1200" dirty="0" smtClean="0">
              <a:latin typeface="メイリオ" pitchFamily="50" charset="-128"/>
              <a:ea typeface="メイリオ" pitchFamily="50" charset="-128"/>
              <a:cs typeface="メイリオ" pitchFamily="50" charset="-128"/>
            </a:rPr>
            <a:t>1</a:t>
          </a:r>
          <a:endParaRPr kumimoji="1" lang="ja-JP" altLang="en-US" sz="2400" kern="1200" dirty="0">
            <a:latin typeface="メイリオ" pitchFamily="50" charset="-128"/>
            <a:ea typeface="メイリオ" pitchFamily="50" charset="-128"/>
            <a:cs typeface="メイリオ" pitchFamily="50" charset="-128"/>
          </a:endParaRPr>
        </a:p>
      </dsp:txBody>
      <dsp:txXfrm rot="5400000">
        <a:off x="-206228" y="209030"/>
        <a:ext cx="1374853" cy="962397"/>
      </dsp:txXfrm>
    </dsp:sp>
    <dsp:sp modelId="{2209F754-791C-4F43-871E-2719BEB515D6}">
      <dsp:nvSpPr>
        <dsp:cNvPr id="0" name=""/>
        <dsp:cNvSpPr/>
      </dsp:nvSpPr>
      <dsp:spPr>
        <a:xfrm rot="5400000">
          <a:off x="4148936" y="-3183736"/>
          <a:ext cx="894124" cy="7267202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7620" rIns="7620" bIns="7620" numCol="1" spcCol="1270" anchor="ctr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kumimoji="1" lang="ja-JP" altLang="en-US" sz="1200" kern="1200" dirty="0" smtClean="0">
              <a:solidFill>
                <a:schemeClr val="bg1"/>
              </a:solidFill>
              <a:latin typeface="メイリオ" pitchFamily="50" charset="-128"/>
              <a:ea typeface="メイリオ" pitchFamily="50" charset="-128"/>
              <a:cs typeface="メイリオ" pitchFamily="50" charset="-128"/>
            </a:rPr>
            <a:t> </a:t>
          </a:r>
          <a:r>
            <a:rPr kumimoji="1" lang="ja-JP" altLang="en-US" sz="2400" kern="1200" dirty="0" smtClean="0">
              <a:latin typeface="メイリオ" pitchFamily="50" charset="-128"/>
              <a:ea typeface="メイリオ" pitchFamily="50" charset="-128"/>
              <a:cs typeface="メイリオ" pitchFamily="50" charset="-128"/>
            </a:rPr>
            <a:t>一般的な引数渡し機構を可逆化</a:t>
          </a:r>
          <a:endParaRPr kumimoji="1" lang="ja-JP" altLang="en-US" sz="2400" kern="1200" dirty="0">
            <a:latin typeface="メイリオ" pitchFamily="50" charset="-128"/>
            <a:ea typeface="メイリオ" pitchFamily="50" charset="-128"/>
            <a:cs typeface="メイリオ" pitchFamily="50" charset="-128"/>
          </a:endParaRPr>
        </a:p>
      </dsp:txBody>
      <dsp:txXfrm rot="5400000">
        <a:off x="4148936" y="-3183736"/>
        <a:ext cx="894124" cy="7267202"/>
      </dsp:txXfrm>
    </dsp:sp>
    <dsp:sp modelId="{B908F8B5-4BE0-4EDB-9AB5-F6FB43EBD252}">
      <dsp:nvSpPr>
        <dsp:cNvPr id="0" name=""/>
        <dsp:cNvSpPr/>
      </dsp:nvSpPr>
      <dsp:spPr>
        <a:xfrm rot="5400000">
          <a:off x="-206228" y="1438597"/>
          <a:ext cx="1374853" cy="962397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en-US" altLang="ja-JP" sz="2400" kern="1200" dirty="0" smtClean="0">
              <a:latin typeface="メイリオ" pitchFamily="50" charset="-128"/>
              <a:ea typeface="メイリオ" pitchFamily="50" charset="-128"/>
              <a:cs typeface="メイリオ" pitchFamily="50" charset="-128"/>
            </a:rPr>
            <a:t>2</a:t>
          </a:r>
          <a:endParaRPr kumimoji="1" lang="ja-JP" altLang="en-US" sz="2400" kern="1200" dirty="0">
            <a:latin typeface="メイリオ" pitchFamily="50" charset="-128"/>
            <a:ea typeface="メイリオ" pitchFamily="50" charset="-128"/>
            <a:cs typeface="メイリオ" pitchFamily="50" charset="-128"/>
          </a:endParaRPr>
        </a:p>
      </dsp:txBody>
      <dsp:txXfrm rot="5400000">
        <a:off x="-206228" y="1438597"/>
        <a:ext cx="1374853" cy="962397"/>
      </dsp:txXfrm>
    </dsp:sp>
    <dsp:sp modelId="{CD7F4172-D3A3-4166-8E48-7CFA9945D896}">
      <dsp:nvSpPr>
        <dsp:cNvPr id="0" name=""/>
        <dsp:cNvSpPr/>
      </dsp:nvSpPr>
      <dsp:spPr>
        <a:xfrm rot="5400000">
          <a:off x="4149171" y="-1954404"/>
          <a:ext cx="893654" cy="7267202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7620" rIns="7620" bIns="7620" numCol="1" spcCol="1270" anchor="ctr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kumimoji="1" lang="en-US" altLang="ja-JP" sz="1200" kern="1200" dirty="0" smtClean="0">
              <a:solidFill>
                <a:schemeClr val="bg1"/>
              </a:solidFill>
              <a:latin typeface="メイリオ" pitchFamily="50" charset="-128"/>
              <a:ea typeface="メイリオ" pitchFamily="50" charset="-128"/>
              <a:cs typeface="メイリオ" pitchFamily="50" charset="-128"/>
            </a:rPr>
            <a:t> </a:t>
          </a:r>
          <a:r>
            <a:rPr kumimoji="1" lang="en-US" altLang="ja-JP" sz="2400" kern="1200" dirty="0" smtClean="0">
              <a:latin typeface="メイリオ" pitchFamily="50" charset="-128"/>
              <a:ea typeface="メイリオ" pitchFamily="50" charset="-128"/>
              <a:cs typeface="メイリオ" pitchFamily="50" charset="-128"/>
            </a:rPr>
            <a:t>Janus</a:t>
          </a:r>
          <a:r>
            <a:rPr kumimoji="1" lang="ja-JP" altLang="en-US" sz="2400" kern="1200" dirty="0" smtClean="0">
              <a:latin typeface="メイリオ" pitchFamily="50" charset="-128"/>
              <a:ea typeface="メイリオ" pitchFamily="50" charset="-128"/>
              <a:cs typeface="メイリオ" pitchFamily="50" charset="-128"/>
            </a:rPr>
            <a:t>に左辺値を定義し，環境記憶域モデルに変更</a:t>
          </a:r>
          <a:endParaRPr kumimoji="1" lang="ja-JP" altLang="en-US" sz="2400" kern="1200" dirty="0">
            <a:latin typeface="メイリオ" pitchFamily="50" charset="-128"/>
            <a:ea typeface="メイリオ" pitchFamily="50" charset="-128"/>
            <a:cs typeface="メイリオ" pitchFamily="50" charset="-128"/>
          </a:endParaRPr>
        </a:p>
      </dsp:txBody>
      <dsp:txXfrm rot="5400000">
        <a:off x="4149171" y="-1954404"/>
        <a:ext cx="893654" cy="7267202"/>
      </dsp:txXfrm>
    </dsp:sp>
    <dsp:sp modelId="{09450B65-54C8-4F23-8DDE-2670ABB3831D}">
      <dsp:nvSpPr>
        <dsp:cNvPr id="0" name=""/>
        <dsp:cNvSpPr/>
      </dsp:nvSpPr>
      <dsp:spPr>
        <a:xfrm rot="5400000">
          <a:off x="-206228" y="2668164"/>
          <a:ext cx="1374853" cy="962397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en-US" altLang="ja-JP" sz="2400" kern="1200" dirty="0" smtClean="0">
              <a:latin typeface="メイリオ" pitchFamily="50" charset="-128"/>
              <a:ea typeface="メイリオ" pitchFamily="50" charset="-128"/>
              <a:cs typeface="メイリオ" pitchFamily="50" charset="-128"/>
            </a:rPr>
            <a:t>3</a:t>
          </a:r>
          <a:endParaRPr kumimoji="1" lang="ja-JP" altLang="en-US" sz="2400" kern="1200" dirty="0">
            <a:latin typeface="メイリオ" pitchFamily="50" charset="-128"/>
            <a:ea typeface="メイリオ" pitchFamily="50" charset="-128"/>
            <a:cs typeface="メイリオ" pitchFamily="50" charset="-128"/>
          </a:endParaRPr>
        </a:p>
      </dsp:txBody>
      <dsp:txXfrm rot="5400000">
        <a:off x="-206228" y="2668164"/>
        <a:ext cx="1374853" cy="962397"/>
      </dsp:txXfrm>
    </dsp:sp>
    <dsp:sp modelId="{825DB143-3038-44FA-9AF6-8052809DC798}">
      <dsp:nvSpPr>
        <dsp:cNvPr id="0" name=""/>
        <dsp:cNvSpPr/>
      </dsp:nvSpPr>
      <dsp:spPr>
        <a:xfrm rot="5400000">
          <a:off x="4149171" y="-724837"/>
          <a:ext cx="893654" cy="7267202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7620" rIns="7620" bIns="7620" numCol="1" spcCol="1270" anchor="ctr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kumimoji="1" lang="en-US" altLang="ja-JP" sz="1200" kern="1200" dirty="0" smtClean="0">
              <a:solidFill>
                <a:schemeClr val="bg1"/>
              </a:solidFill>
              <a:latin typeface="メイリオ" pitchFamily="50" charset="-128"/>
              <a:ea typeface="メイリオ" pitchFamily="50" charset="-128"/>
              <a:cs typeface="メイリオ" pitchFamily="50" charset="-128"/>
            </a:rPr>
            <a:t> </a:t>
          </a:r>
          <a:r>
            <a:rPr kumimoji="1" lang="en-US" altLang="ja-JP" sz="2400" kern="1200" dirty="0" smtClean="0">
              <a:latin typeface="メイリオ" pitchFamily="50" charset="-128"/>
              <a:ea typeface="メイリオ" pitchFamily="50" charset="-128"/>
              <a:cs typeface="メイリオ" pitchFamily="50" charset="-128"/>
            </a:rPr>
            <a:t>Janus</a:t>
          </a:r>
          <a:r>
            <a:rPr kumimoji="1" lang="ja-JP" altLang="en-US" sz="2400" kern="1200" dirty="0" err="1" smtClean="0">
              <a:latin typeface="メイリオ" pitchFamily="50" charset="-128"/>
              <a:ea typeface="メイリオ" pitchFamily="50" charset="-128"/>
              <a:cs typeface="メイリオ" pitchFamily="50" charset="-128"/>
            </a:rPr>
            <a:t>の引</a:t>
          </a:r>
          <a:r>
            <a:rPr kumimoji="1" lang="ja-JP" altLang="en-US" sz="2400" kern="1200" dirty="0" smtClean="0">
              <a:latin typeface="メイリオ" pitchFamily="50" charset="-128"/>
              <a:ea typeface="メイリオ" pitchFamily="50" charset="-128"/>
              <a:cs typeface="メイリオ" pitchFamily="50" charset="-128"/>
            </a:rPr>
            <a:t>数渡し機構を拡張</a:t>
          </a:r>
          <a:endParaRPr kumimoji="1" lang="ja-JP" altLang="en-US" sz="2400" kern="1200" dirty="0">
            <a:latin typeface="メイリオ" pitchFamily="50" charset="-128"/>
            <a:ea typeface="メイリオ" pitchFamily="50" charset="-128"/>
            <a:cs typeface="メイリオ" pitchFamily="50" charset="-128"/>
          </a:endParaRPr>
        </a:p>
      </dsp:txBody>
      <dsp:txXfrm rot="5400000">
        <a:off x="4149171" y="-724837"/>
        <a:ext cx="893654" cy="7267202"/>
      </dsp:txXfrm>
    </dsp:sp>
    <dsp:sp modelId="{1E37AA0A-B458-4E8C-A3F0-11C3B46A9E3F}">
      <dsp:nvSpPr>
        <dsp:cNvPr id="0" name=""/>
        <dsp:cNvSpPr/>
      </dsp:nvSpPr>
      <dsp:spPr>
        <a:xfrm rot="5400000">
          <a:off x="-206228" y="3897731"/>
          <a:ext cx="1374853" cy="962397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en-US" altLang="ja-JP" sz="2400" kern="1200" dirty="0" smtClean="0">
              <a:latin typeface="メイリオ" pitchFamily="50" charset="-128"/>
              <a:ea typeface="メイリオ" pitchFamily="50" charset="-128"/>
              <a:cs typeface="メイリオ" pitchFamily="50" charset="-128"/>
            </a:rPr>
            <a:t>4</a:t>
          </a:r>
          <a:endParaRPr kumimoji="1" lang="ja-JP" altLang="en-US" sz="2400" kern="1200" dirty="0">
            <a:latin typeface="メイリオ" pitchFamily="50" charset="-128"/>
            <a:ea typeface="メイリオ" pitchFamily="50" charset="-128"/>
            <a:cs typeface="メイリオ" pitchFamily="50" charset="-128"/>
          </a:endParaRPr>
        </a:p>
      </dsp:txBody>
      <dsp:txXfrm rot="5400000">
        <a:off x="-206228" y="3897731"/>
        <a:ext cx="1374853" cy="962397"/>
      </dsp:txXfrm>
    </dsp:sp>
    <dsp:sp modelId="{7D7C453A-3106-428E-808B-576FD726A926}">
      <dsp:nvSpPr>
        <dsp:cNvPr id="0" name=""/>
        <dsp:cNvSpPr/>
      </dsp:nvSpPr>
      <dsp:spPr>
        <a:xfrm rot="5400000">
          <a:off x="4149171" y="504730"/>
          <a:ext cx="893654" cy="7267202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7620" rIns="7620" bIns="7620" numCol="1" spcCol="1270" anchor="ctr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kumimoji="1" lang="ja-JP" altLang="en-US" sz="1200" kern="1200" dirty="0" smtClean="0">
              <a:solidFill>
                <a:schemeClr val="bg1"/>
              </a:solidFill>
              <a:latin typeface="メイリオ" pitchFamily="50" charset="-128"/>
              <a:ea typeface="メイリオ" pitchFamily="50" charset="-128"/>
              <a:cs typeface="メイリオ" pitchFamily="50" charset="-128"/>
            </a:rPr>
            <a:t> </a:t>
          </a:r>
          <a:r>
            <a:rPr kumimoji="1" lang="ja-JP" altLang="en-US" sz="2400" kern="1200" dirty="0" smtClean="0">
              <a:latin typeface="メイリオ" pitchFamily="50" charset="-128"/>
              <a:ea typeface="メイリオ" pitchFamily="50" charset="-128"/>
              <a:cs typeface="メイリオ" pitchFamily="50" charset="-128"/>
            </a:rPr>
            <a:t>拡張した</a:t>
          </a:r>
          <a:r>
            <a:rPr kumimoji="1" lang="en-US" altLang="ja-JP" sz="2400" kern="1200" dirty="0" smtClean="0">
              <a:latin typeface="メイリオ" pitchFamily="50" charset="-128"/>
              <a:ea typeface="メイリオ" pitchFamily="50" charset="-128"/>
              <a:cs typeface="メイリオ" pitchFamily="50" charset="-128"/>
            </a:rPr>
            <a:t>Janus</a:t>
          </a:r>
          <a:r>
            <a:rPr kumimoji="1" lang="ja-JP" altLang="en-US" sz="2400" kern="1200" dirty="0" smtClean="0">
              <a:latin typeface="メイリオ" pitchFamily="50" charset="-128"/>
              <a:ea typeface="メイリオ" pitchFamily="50" charset="-128"/>
              <a:cs typeface="メイリオ" pitchFamily="50" charset="-128"/>
            </a:rPr>
            <a:t>の可逆性を保証</a:t>
          </a:r>
          <a:endParaRPr kumimoji="1" lang="ja-JP" altLang="en-US" sz="2400" kern="1200" dirty="0">
            <a:latin typeface="メイリオ" pitchFamily="50" charset="-128"/>
            <a:ea typeface="メイリオ" pitchFamily="50" charset="-128"/>
            <a:cs typeface="メイリオ" pitchFamily="50" charset="-128"/>
          </a:endParaRPr>
        </a:p>
      </dsp:txBody>
      <dsp:txXfrm rot="5400000">
        <a:off x="4149171" y="504730"/>
        <a:ext cx="893654" cy="7267202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quarter" idx="1"/>
          </p:nvPr>
        </p:nvSpPr>
        <p:spPr>
          <a:xfrm>
            <a:off x="3815373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2E6CC7A-343E-49D1-AAA5-6458506C220F}" type="datetimeFigureOut">
              <a:rPr kumimoji="1" lang="ja-JP" altLang="en-US" smtClean="0"/>
              <a:pPr/>
              <a:t>2014/1/16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2"/>
          </p:nvPr>
        </p:nvSpPr>
        <p:spPr>
          <a:xfrm>
            <a:off x="0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3"/>
          </p:nvPr>
        </p:nvSpPr>
        <p:spPr>
          <a:xfrm>
            <a:off x="3815373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626EAA3-B41D-4666-851C-DD6B02570D7D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AFD4F3B-0C40-43C7-94B2-06174AB4D2B5}" type="datetimeFigureOut">
              <a:rPr kumimoji="1" lang="ja-JP" altLang="en-US" smtClean="0"/>
              <a:pPr/>
              <a:t>2014/1/16</a:t>
            </a:fld>
            <a:endParaRPr kumimoji="1"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901700" y="739775"/>
            <a:ext cx="493236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73577" y="4686499"/>
            <a:ext cx="5388610" cy="443984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15373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1289F57-3142-401F-B97F-78084278B33D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B85EBCB-D35B-492D-BF38-14A4BF976084}" type="slidenum">
              <a:rPr kumimoji="1" lang="ja-JP" altLang="en-US" smtClean="0"/>
              <a:pPr/>
              <a:t>1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altLang="ja-JP" sz="2600" dirty="0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B85EBCB-D35B-492D-BF38-14A4BF976084}" type="slidenum">
              <a:rPr kumimoji="1" lang="ja-JP" altLang="en-US" smtClean="0"/>
              <a:pPr/>
              <a:t>5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B85EBCB-D35B-492D-BF38-14A4BF976084}" type="slidenum">
              <a:rPr kumimoji="1" lang="ja-JP" altLang="en-US" smtClean="0"/>
              <a:pPr/>
              <a:t>8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B85EBCB-D35B-492D-BF38-14A4BF976084}" type="slidenum">
              <a:rPr kumimoji="1" lang="ja-JP" altLang="en-US" smtClean="0"/>
              <a:pPr/>
              <a:t>9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B85EBCB-D35B-492D-BF38-14A4BF976084}" type="slidenum">
              <a:rPr kumimoji="1" lang="ja-JP" altLang="en-US" smtClean="0"/>
              <a:pPr/>
              <a:t>13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kumimoji="1" lang="en-US" altLang="ja-JP" dirty="0" smtClean="0"/>
              <a:t>1</a:t>
            </a:r>
            <a:r>
              <a:rPr kumimoji="1" lang="ja-JP" altLang="en-US" dirty="0" smtClean="0"/>
              <a:t>点目：値渡しの実現による</a:t>
            </a:r>
            <a:endParaRPr kumimoji="1" lang="en-US" altLang="ja-JP" dirty="0" smtClean="0"/>
          </a:p>
          <a:p>
            <a:r>
              <a:rPr kumimoji="1" lang="en-US" altLang="ja-JP" dirty="0" smtClean="0"/>
              <a:t>2</a:t>
            </a:r>
            <a:r>
              <a:rPr kumimoji="1" lang="ja-JP" altLang="en-US" dirty="0" smtClean="0"/>
              <a:t>点目：参照渡しの実現による</a:t>
            </a:r>
            <a:endParaRPr kumimoji="1" lang="en-US" altLang="ja-JP" dirty="0" smtClean="0"/>
          </a:p>
          <a:p>
            <a:r>
              <a:rPr kumimoji="1" lang="ja-JP" altLang="en-US" dirty="0" smtClean="0"/>
              <a:t>組み合わせ自由な複数引数渡し機構であるため，表現力の向上を図れたと考えられる</a:t>
            </a:r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289F57-3142-401F-B97F-78084278B33D}" type="slidenum">
              <a:rPr kumimoji="1" lang="ja-JP" altLang="en-US" smtClean="0"/>
              <a:pPr/>
              <a:t>14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en-US" altLang="ja-JP" dirty="0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B85EBCB-D35B-492D-BF38-14A4BF976084}" type="slidenum">
              <a:rPr kumimoji="1" lang="ja-JP" altLang="en-US" smtClean="0"/>
              <a:pPr/>
              <a:t>15</a:t>
            </a:fld>
            <a:endParaRPr kumimoji="1" lang="ja-JP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 サブタイトルの書式設定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F4242-069D-4381-8A1A-A17BC5E1CACB}" type="datetimeFigureOut">
              <a:rPr kumimoji="1" lang="ja-JP" altLang="en-US" smtClean="0"/>
              <a:pPr/>
              <a:t>2014/1/16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E4A0A7-38CA-4555-BDBB-2289CD349200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F4242-069D-4381-8A1A-A17BC5E1CACB}" type="datetimeFigureOut">
              <a:rPr kumimoji="1" lang="ja-JP" altLang="en-US" smtClean="0"/>
              <a:pPr/>
              <a:t>2014/1/16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E4A0A7-38CA-4555-BDBB-2289CD349200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F4242-069D-4381-8A1A-A17BC5E1CACB}" type="datetimeFigureOut">
              <a:rPr kumimoji="1" lang="ja-JP" altLang="en-US" smtClean="0"/>
              <a:pPr/>
              <a:t>2014/1/16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E4A0A7-38CA-4555-BDBB-2289CD349200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F4242-069D-4381-8A1A-A17BC5E1CACB}" type="datetimeFigureOut">
              <a:rPr kumimoji="1" lang="ja-JP" altLang="en-US" smtClean="0"/>
              <a:pPr/>
              <a:t>2014/1/16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E4A0A7-38CA-4555-BDBB-2289CD349200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F4242-069D-4381-8A1A-A17BC5E1CACB}" type="datetimeFigureOut">
              <a:rPr kumimoji="1" lang="ja-JP" altLang="en-US" smtClean="0"/>
              <a:pPr/>
              <a:t>2014/1/16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E4A0A7-38CA-4555-BDBB-2289CD349200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F4242-069D-4381-8A1A-A17BC5E1CACB}" type="datetimeFigureOut">
              <a:rPr kumimoji="1" lang="ja-JP" altLang="en-US" smtClean="0"/>
              <a:pPr/>
              <a:t>2014/1/16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E4A0A7-38CA-4555-BDBB-2289CD349200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F4242-069D-4381-8A1A-A17BC5E1CACB}" type="datetimeFigureOut">
              <a:rPr kumimoji="1" lang="ja-JP" altLang="en-US" smtClean="0"/>
              <a:pPr/>
              <a:t>2014/1/16</a:t>
            </a:fld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E4A0A7-38CA-4555-BDBB-2289CD349200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F4242-069D-4381-8A1A-A17BC5E1CACB}" type="datetimeFigureOut">
              <a:rPr kumimoji="1" lang="ja-JP" altLang="en-US" smtClean="0"/>
              <a:pPr/>
              <a:t>2014/1/16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E4A0A7-38CA-4555-BDBB-2289CD349200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F4242-069D-4381-8A1A-A17BC5E1CACB}" type="datetimeFigureOut">
              <a:rPr kumimoji="1" lang="ja-JP" altLang="en-US" smtClean="0"/>
              <a:pPr/>
              <a:t>2014/1/16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E4A0A7-38CA-4555-BDBB-2289CD349200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F4242-069D-4381-8A1A-A17BC5E1CACB}" type="datetimeFigureOut">
              <a:rPr kumimoji="1" lang="ja-JP" altLang="en-US" smtClean="0"/>
              <a:pPr/>
              <a:t>2014/1/16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E4A0A7-38CA-4555-BDBB-2289CD349200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F4242-069D-4381-8A1A-A17BC5E1CACB}" type="datetimeFigureOut">
              <a:rPr kumimoji="1" lang="ja-JP" altLang="en-US" smtClean="0"/>
              <a:pPr/>
              <a:t>2014/1/16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E4A0A7-38CA-4555-BDBB-2289CD349200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5F4242-069D-4381-8A1A-A17BC5E1CACB}" type="datetimeFigureOut">
              <a:rPr kumimoji="1" lang="ja-JP" altLang="en-US" smtClean="0"/>
              <a:pPr/>
              <a:t>2014/1/16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E4A0A7-38CA-4555-BDBB-2289CD349200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メイリオ" pitchFamily="50" charset="-128"/>
          <a:ea typeface="メイリオ" pitchFamily="50" charset="-128"/>
          <a:cs typeface="メイリオ" pitchFamily="50" charset="-128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メイリオ" pitchFamily="50" charset="-128"/>
          <a:ea typeface="メイリオ" pitchFamily="50" charset="-128"/>
          <a:cs typeface="メイリオ" pitchFamily="50" charset="-128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メイリオ" pitchFamily="50" charset="-128"/>
          <a:ea typeface="メイリオ" pitchFamily="50" charset="-128"/>
          <a:cs typeface="メイリオ" pitchFamily="50" charset="-128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メイリオ" pitchFamily="50" charset="-128"/>
          <a:ea typeface="メイリオ" pitchFamily="50" charset="-128"/>
          <a:cs typeface="メイリオ" pitchFamily="50" charset="-128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メイリオ" pitchFamily="50" charset="-128"/>
          <a:ea typeface="メイリオ" pitchFamily="50" charset="-128"/>
          <a:cs typeface="メイリオ" pitchFamily="50" charset="-128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メイリオ" pitchFamily="50" charset="-128"/>
          <a:ea typeface="メイリオ" pitchFamily="50" charset="-128"/>
          <a:cs typeface="メイリオ" pitchFamily="50" charset="-128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4.bin"/><Relationship Id="rId3" Type="http://schemas.openxmlformats.org/officeDocument/2006/relationships/oleObject" Target="../embeddings/oleObject9.bin"/><Relationship Id="rId7" Type="http://schemas.openxmlformats.org/officeDocument/2006/relationships/oleObject" Target="../embeddings/oleObject1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12.bin"/><Relationship Id="rId5" Type="http://schemas.openxmlformats.org/officeDocument/2006/relationships/oleObject" Target="../embeddings/oleObject11.bin"/><Relationship Id="rId4" Type="http://schemas.openxmlformats.org/officeDocument/2006/relationships/oleObject" Target="../embeddings/oleObject10.bin"/><Relationship Id="rId9" Type="http://schemas.openxmlformats.org/officeDocument/2006/relationships/oleObject" Target="../embeddings/oleObject15.bin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1.bin"/><Relationship Id="rId13" Type="http://schemas.openxmlformats.org/officeDocument/2006/relationships/oleObject" Target="../embeddings/oleObject26.bin"/><Relationship Id="rId3" Type="http://schemas.openxmlformats.org/officeDocument/2006/relationships/oleObject" Target="../embeddings/oleObject16.bin"/><Relationship Id="rId7" Type="http://schemas.openxmlformats.org/officeDocument/2006/relationships/oleObject" Target="../embeddings/oleObject20.bin"/><Relationship Id="rId12" Type="http://schemas.openxmlformats.org/officeDocument/2006/relationships/oleObject" Target="../embeddings/oleObject2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19.bin"/><Relationship Id="rId11" Type="http://schemas.openxmlformats.org/officeDocument/2006/relationships/oleObject" Target="../embeddings/oleObject24.bin"/><Relationship Id="rId5" Type="http://schemas.openxmlformats.org/officeDocument/2006/relationships/oleObject" Target="../embeddings/oleObject18.bin"/><Relationship Id="rId10" Type="http://schemas.openxmlformats.org/officeDocument/2006/relationships/oleObject" Target="../embeddings/oleObject23.bin"/><Relationship Id="rId4" Type="http://schemas.openxmlformats.org/officeDocument/2006/relationships/oleObject" Target="../embeddings/oleObject17.bin"/><Relationship Id="rId9" Type="http://schemas.openxmlformats.org/officeDocument/2006/relationships/oleObject" Target="../embeddings/oleObject22.bin"/><Relationship Id="rId14" Type="http://schemas.openxmlformats.org/officeDocument/2006/relationships/oleObject" Target="../embeddings/oleObject27.bin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.bin"/><Relationship Id="rId3" Type="http://schemas.openxmlformats.org/officeDocument/2006/relationships/slideLayout" Target="../slideLayouts/slideLayout2.xml"/><Relationship Id="rId7" Type="http://schemas.openxmlformats.org/officeDocument/2006/relationships/oleObject" Target="../embeddings/oleObject3.bin"/><Relationship Id="rId2" Type="http://schemas.openxmlformats.org/officeDocument/2006/relationships/tags" Target="../tags/tag1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5" Type="http://schemas.openxmlformats.org/officeDocument/2006/relationships/oleObject" Target="../embeddings/oleObject1.bin"/><Relationship Id="rId4" Type="http://schemas.openxmlformats.org/officeDocument/2006/relationships/notesSlide" Target="../notesSlides/notesSlide3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8.bin"/><Relationship Id="rId3" Type="http://schemas.openxmlformats.org/officeDocument/2006/relationships/slideLayout" Target="../slideLayouts/slideLayout2.xml"/><Relationship Id="rId7" Type="http://schemas.openxmlformats.org/officeDocument/2006/relationships/oleObject" Target="../embeddings/oleObject7.bin"/><Relationship Id="rId2" Type="http://schemas.openxmlformats.org/officeDocument/2006/relationships/tags" Target="../tags/tag2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6.bin"/><Relationship Id="rId5" Type="http://schemas.openxmlformats.org/officeDocument/2006/relationships/oleObject" Target="../embeddings/oleObject5.bin"/><Relationship Id="rId4" Type="http://schemas.openxmlformats.org/officeDocument/2006/relationships/notesSlide" Target="../notesSlides/notesSlid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0" y="1484784"/>
            <a:ext cx="9144000" cy="1298575"/>
          </a:xfrm>
        </p:spPr>
        <p:txBody>
          <a:bodyPr>
            <a:noAutofit/>
          </a:bodyPr>
          <a:lstStyle/>
          <a:p>
            <a:r>
              <a:rPr kumimoji="1" lang="ja-JP" altLang="en-US" sz="3600" b="1" dirty="0" smtClean="0"/>
              <a:t>引数渡し機構を拡張した</a:t>
            </a:r>
            <a:r>
              <a:rPr kumimoji="1" lang="en-US" altLang="ja-JP" sz="3600" b="1" dirty="0" smtClean="0"/>
              <a:t/>
            </a:r>
            <a:br>
              <a:rPr kumimoji="1" lang="en-US" altLang="ja-JP" sz="3600" b="1" dirty="0" smtClean="0"/>
            </a:br>
            <a:r>
              <a:rPr kumimoji="1" lang="ja-JP" altLang="en-US" sz="3600" b="1" dirty="0" smtClean="0"/>
              <a:t>可逆プログラミング言語の可逆性の保証</a:t>
            </a:r>
            <a:endParaRPr kumimoji="1" lang="ja-JP" altLang="en-US" sz="3600" b="1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0" y="3886200"/>
            <a:ext cx="9144000" cy="1752600"/>
          </a:xfrm>
        </p:spPr>
        <p:txBody>
          <a:bodyPr>
            <a:normAutofit/>
          </a:bodyPr>
          <a:lstStyle/>
          <a:p>
            <a:r>
              <a:rPr lang="ja-JP" alt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情報</a:t>
            </a:r>
            <a:r>
              <a:rPr lang="ja-JP" altLang="en-US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理工学部ソフトウェア工学科</a:t>
            </a:r>
            <a:endParaRPr lang="en-US" altLang="ja-JP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r>
              <a:rPr lang="en-US" altLang="ja-JP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2010SE199</a:t>
            </a:r>
            <a:r>
              <a:rPr lang="ja-JP" altLang="en-US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新海由侑　</a:t>
            </a:r>
            <a:r>
              <a:rPr lang="en-US" altLang="ja-JP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2010SE237 </a:t>
            </a:r>
            <a:r>
              <a:rPr lang="ja-JP" altLang="en-US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田中秀明</a:t>
            </a:r>
            <a:endParaRPr lang="en-US" altLang="ja-JP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r>
              <a:rPr lang="ja-JP" alt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指導</a:t>
            </a:r>
            <a:r>
              <a:rPr lang="ja-JP" altLang="en-US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教員：横山哲郎</a:t>
            </a:r>
            <a:endParaRPr lang="en-US" altLang="ja-JP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306F77-7D45-4D56-BDBE-E344005FAA85}" type="slidenum">
              <a:rPr kumimoji="1" lang="ja-JP" altLang="en-US" smtClean="0"/>
              <a:pPr/>
              <a:t>1</a:t>
            </a:fld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コンテンツ プレースホルダ 6"/>
          <p:cNvSpPr txBox="1">
            <a:spLocks/>
          </p:cNvSpPr>
          <p:nvPr/>
        </p:nvSpPr>
        <p:spPr>
          <a:xfrm>
            <a:off x="3995936" y="2617631"/>
            <a:ext cx="2808312" cy="864096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1" lang="en-US" altLang="ja-JP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onsolas" pitchFamily="49" charset="0"/>
                <a:cs typeface="Consolas" pitchFamily="49" charset="0"/>
              </a:rPr>
              <a:t>procedure q(</a:t>
            </a:r>
            <a:r>
              <a:rPr kumimoji="1" lang="en-US" altLang="ja-JP" sz="2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onsolas" pitchFamily="49" charset="0"/>
                <a:cs typeface="Consolas" pitchFamily="49" charset="0"/>
              </a:rPr>
              <a:t>x,y</a:t>
            </a:r>
            <a:r>
              <a:rPr kumimoji="1" lang="en-US" altLang="ja-JP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onsolas" pitchFamily="49" charset="0"/>
                <a:cs typeface="Consolas" pitchFamily="49" charset="0"/>
              </a:rPr>
              <a:t>)</a:t>
            </a:r>
          </a:p>
          <a:p>
            <a:pPr marL="342900" lvl="0" indent="-342900">
              <a:spcBef>
                <a:spcPct val="20000"/>
              </a:spcBef>
              <a:defRPr/>
            </a:pPr>
            <a:r>
              <a:rPr kumimoji="1" lang="en-US" altLang="ja-JP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onsolas" pitchFamily="49" charset="0"/>
                <a:cs typeface="Consolas" pitchFamily="49" charset="0"/>
              </a:rPr>
              <a:t>  x -= </a:t>
            </a:r>
            <a:r>
              <a:rPr lang="en-US" altLang="ja-JP" sz="2200" dirty="0" smtClean="0">
                <a:latin typeface="Consolas" pitchFamily="49" charset="0"/>
                <a:cs typeface="Consolas" pitchFamily="49" charset="0"/>
              </a:rPr>
              <a:t>y</a:t>
            </a:r>
            <a:endParaRPr kumimoji="1" lang="en-US" altLang="ja-JP" sz="2200" b="0" i="0" u="none" strike="noStrike" kern="1200" cap="none" spc="0" normalizeH="0" baseline="0" noProof="0" dirty="0" smtClean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ja-JP" altLang="en-US" dirty="0" smtClean="0"/>
              <a:t>参照渡しにおける非可逆性</a:t>
            </a:r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306F77-7D45-4D56-BDBE-E344005FAA85}" type="slidenum">
              <a:rPr kumimoji="1" lang="ja-JP" altLang="en-US" smtClean="0"/>
              <a:pPr/>
              <a:t>10</a:t>
            </a:fld>
            <a:endParaRPr kumimoji="1" lang="ja-JP" altLang="en-US"/>
          </a:p>
        </p:txBody>
      </p:sp>
      <p:cxnSp>
        <p:nvCxnSpPr>
          <p:cNvPr id="8" name="直線矢印コネクタ 7"/>
          <p:cNvCxnSpPr/>
          <p:nvPr/>
        </p:nvCxnSpPr>
        <p:spPr>
          <a:xfrm flipV="1">
            <a:off x="2915816" y="2905663"/>
            <a:ext cx="936104" cy="405683"/>
          </a:xfrm>
          <a:prstGeom prst="straightConnector1">
            <a:avLst/>
          </a:prstGeom>
          <a:ln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正方形/長方形 17"/>
          <p:cNvSpPr/>
          <p:nvPr/>
        </p:nvSpPr>
        <p:spPr>
          <a:xfrm>
            <a:off x="6804898" y="3212976"/>
            <a:ext cx="233910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2400" b="1" dirty="0" smtClean="0">
                <a:solidFill>
                  <a:schemeClr val="accent2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エイリアシング</a:t>
            </a:r>
            <a:endParaRPr lang="ja-JP" altLang="en-US" sz="2400" dirty="0"/>
          </a:p>
        </p:txBody>
      </p:sp>
      <p:cxnSp>
        <p:nvCxnSpPr>
          <p:cNvPr id="19" name="直線矢印コネクタ 18"/>
          <p:cNvCxnSpPr/>
          <p:nvPr/>
        </p:nvCxnSpPr>
        <p:spPr>
          <a:xfrm flipH="1">
            <a:off x="2843808" y="3429000"/>
            <a:ext cx="1584176" cy="196743"/>
          </a:xfrm>
          <a:prstGeom prst="straightConnector1">
            <a:avLst/>
          </a:prstGeom>
          <a:ln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8" name="テキスト ボックス 27"/>
          <p:cNvSpPr txBox="1"/>
          <p:nvPr/>
        </p:nvSpPr>
        <p:spPr>
          <a:xfrm>
            <a:off x="323528" y="2348880"/>
            <a:ext cx="12506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※n</a:t>
            </a:r>
            <a:r>
              <a:rPr lang="ja-JP" altLang="en-US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は整数</a:t>
            </a:r>
            <a:endParaRPr kumimoji="1" lang="ja-JP" altLang="en-US" dirty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</p:txBody>
      </p:sp>
      <p:sp>
        <p:nvSpPr>
          <p:cNvPr id="22" name="正方形/長方形 21"/>
          <p:cNvSpPr/>
          <p:nvPr/>
        </p:nvSpPr>
        <p:spPr>
          <a:xfrm>
            <a:off x="971600" y="2689639"/>
            <a:ext cx="2232248" cy="12434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spcBef>
                <a:spcPct val="20000"/>
              </a:spcBef>
              <a:defRPr/>
            </a:pPr>
            <a:r>
              <a:rPr lang="en-US" altLang="ja-JP" sz="2200" dirty="0" smtClean="0">
                <a:latin typeface="Consolas" pitchFamily="49" charset="0"/>
                <a:cs typeface="Consolas" pitchFamily="49" charset="0"/>
              </a:rPr>
              <a:t>   :</a:t>
            </a:r>
          </a:p>
          <a:p>
            <a:pPr marL="342900" lvl="0" indent="-342900">
              <a:spcBef>
                <a:spcPct val="20000"/>
              </a:spcBef>
              <a:defRPr/>
            </a:pPr>
            <a:r>
              <a:rPr lang="en-US" altLang="ja-JP" sz="2200" dirty="0" smtClean="0">
                <a:latin typeface="Consolas" pitchFamily="49" charset="0"/>
                <a:cs typeface="Consolas" pitchFamily="49" charset="0"/>
              </a:rPr>
              <a:t>call q(</a:t>
            </a:r>
            <a:r>
              <a:rPr lang="en-US" altLang="ja-JP" sz="2200" dirty="0" err="1" smtClean="0">
                <a:latin typeface="Consolas" pitchFamily="49" charset="0"/>
                <a:cs typeface="Consolas" pitchFamily="49" charset="0"/>
              </a:rPr>
              <a:t>a,a</a:t>
            </a:r>
            <a:r>
              <a:rPr lang="en-US" altLang="ja-JP" sz="2200" dirty="0" smtClean="0">
                <a:latin typeface="Consolas" pitchFamily="49" charset="0"/>
                <a:cs typeface="Consolas" pitchFamily="49" charset="0"/>
              </a:rPr>
              <a:t>)</a:t>
            </a:r>
          </a:p>
          <a:p>
            <a:pPr marL="342900" indent="-342900">
              <a:spcBef>
                <a:spcPct val="20000"/>
              </a:spcBef>
              <a:defRPr/>
            </a:pPr>
            <a:r>
              <a:rPr lang="en-US" altLang="ja-JP" sz="2200" dirty="0" smtClean="0">
                <a:latin typeface="Consolas" pitchFamily="49" charset="0"/>
                <a:cs typeface="Consolas" pitchFamily="49" charset="0"/>
              </a:rPr>
              <a:t>   :</a:t>
            </a:r>
            <a:endParaRPr lang="en-US" altLang="ja-JP" sz="2200" dirty="0"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25" name="角丸四角形吹き出し 24"/>
          <p:cNvSpPr/>
          <p:nvPr/>
        </p:nvSpPr>
        <p:spPr>
          <a:xfrm>
            <a:off x="5364088" y="3717032"/>
            <a:ext cx="3600400" cy="1368152"/>
          </a:xfrm>
          <a:prstGeom prst="wedgeRoundRectCallout">
            <a:avLst>
              <a:gd name="adj1" fmla="val -49085"/>
              <a:gd name="adj2" fmla="val -95097"/>
              <a:gd name="adj3" fmla="val 16667"/>
            </a:avLst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aphicFrame>
        <p:nvGraphicFramePr>
          <p:cNvPr id="26" name="表 25"/>
          <p:cNvGraphicFramePr>
            <a:graphicFrameLocks noGrp="1"/>
          </p:cNvGraphicFramePr>
          <p:nvPr/>
        </p:nvGraphicFramePr>
        <p:xfrm>
          <a:off x="5436096" y="3789040"/>
          <a:ext cx="3600400" cy="12801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080120"/>
                <a:gridCol w="360040"/>
                <a:gridCol w="648072"/>
                <a:gridCol w="432048"/>
                <a:gridCol w="648072"/>
                <a:gridCol w="432048"/>
              </a:tblGrid>
              <a:tr h="370840"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sz="2200" dirty="0" smtClean="0"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環境</a:t>
                      </a:r>
                      <a:endParaRPr kumimoji="1" lang="ja-JP" altLang="en-US" sz="2200" dirty="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2200" dirty="0" smtClean="0"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{</a:t>
                      </a:r>
                      <a:endParaRPr kumimoji="1" lang="ja-JP" altLang="en-US" sz="2200" dirty="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200" dirty="0" smtClean="0">
                          <a:latin typeface="Consolas" pitchFamily="49" charset="0"/>
                          <a:ea typeface="メイリオ" pitchFamily="50" charset="-128"/>
                          <a:cs typeface="Consolas" pitchFamily="49" charset="0"/>
                        </a:rPr>
                        <a:t>x</a:t>
                      </a:r>
                      <a:endParaRPr kumimoji="1" lang="ja-JP" altLang="en-US" sz="2200" dirty="0">
                        <a:latin typeface="Consolas" pitchFamily="49" charset="0"/>
                        <a:ea typeface="メイリオ" pitchFamily="50" charset="-128"/>
                        <a:cs typeface="Consolas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2200" dirty="0">
                        <a:latin typeface="Consolas" pitchFamily="49" charset="0"/>
                        <a:ea typeface="メイリオ" pitchFamily="50" charset="-128"/>
                        <a:cs typeface="Consolas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200" dirty="0" smtClean="0">
                          <a:latin typeface="Consolas" pitchFamily="49" charset="0"/>
                          <a:ea typeface="メイリオ" pitchFamily="50" charset="-128"/>
                          <a:cs typeface="Consolas" pitchFamily="49" charset="0"/>
                        </a:rPr>
                        <a:t>100</a:t>
                      </a:r>
                      <a:endParaRPr kumimoji="1" lang="ja-JP" altLang="en-US" sz="2200" dirty="0">
                        <a:latin typeface="Consolas" pitchFamily="49" charset="0"/>
                        <a:ea typeface="メイリオ" pitchFamily="50" charset="-128"/>
                        <a:cs typeface="Consolas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2200" dirty="0" smtClean="0"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}</a:t>
                      </a:r>
                      <a:endParaRPr kumimoji="1" lang="ja-JP" altLang="en-US" sz="2200" dirty="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endParaRPr kumimoji="1" lang="ja-JP" altLang="en-US" sz="2200" dirty="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2200" dirty="0" smtClean="0"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{</a:t>
                      </a:r>
                      <a:endParaRPr kumimoji="1" lang="ja-JP" altLang="en-US" sz="2200" dirty="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200" dirty="0" smtClean="0">
                          <a:latin typeface="Consolas" pitchFamily="49" charset="0"/>
                          <a:ea typeface="メイリオ" pitchFamily="50" charset="-128"/>
                          <a:cs typeface="Consolas" pitchFamily="49" charset="0"/>
                        </a:rPr>
                        <a:t>y</a:t>
                      </a:r>
                      <a:endParaRPr kumimoji="1" lang="ja-JP" altLang="en-US" sz="2200" dirty="0">
                        <a:latin typeface="Consolas" pitchFamily="49" charset="0"/>
                        <a:ea typeface="メイリオ" pitchFamily="50" charset="-128"/>
                        <a:cs typeface="Consolas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2200" dirty="0">
                        <a:latin typeface="Consolas" pitchFamily="49" charset="0"/>
                        <a:ea typeface="メイリオ" pitchFamily="50" charset="-128"/>
                        <a:cs typeface="Consolas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200" dirty="0" smtClean="0">
                          <a:latin typeface="Consolas" pitchFamily="49" charset="0"/>
                          <a:ea typeface="メイリオ" pitchFamily="50" charset="-128"/>
                          <a:cs typeface="Consolas" pitchFamily="49" charset="0"/>
                        </a:rPr>
                        <a:t>100</a:t>
                      </a:r>
                      <a:endParaRPr kumimoji="1" lang="ja-JP" altLang="en-US" sz="2200" dirty="0">
                        <a:latin typeface="Consolas" pitchFamily="49" charset="0"/>
                        <a:ea typeface="メイリオ" pitchFamily="50" charset="-128"/>
                        <a:cs typeface="Consolas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2200" dirty="0" smtClean="0"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}</a:t>
                      </a:r>
                      <a:endParaRPr kumimoji="1" lang="ja-JP" altLang="en-US" sz="2200" dirty="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sz="2200" dirty="0" smtClean="0"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記憶域</a:t>
                      </a:r>
                      <a:endParaRPr kumimoji="1" lang="ja-JP" altLang="en-US" sz="2200" dirty="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2200" dirty="0" smtClean="0"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{</a:t>
                      </a:r>
                      <a:endParaRPr kumimoji="1" lang="ja-JP" altLang="en-US" sz="2200" dirty="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200" dirty="0" smtClean="0">
                          <a:latin typeface="Consolas" pitchFamily="49" charset="0"/>
                          <a:ea typeface="メイリオ" pitchFamily="50" charset="-128"/>
                          <a:cs typeface="Consolas" pitchFamily="49" charset="0"/>
                        </a:rPr>
                        <a:t>100</a:t>
                      </a:r>
                      <a:endParaRPr kumimoji="1" lang="ja-JP" altLang="en-US" sz="2200" dirty="0">
                        <a:latin typeface="Consolas" pitchFamily="49" charset="0"/>
                        <a:ea typeface="メイリオ" pitchFamily="50" charset="-128"/>
                        <a:cs typeface="Consolas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2200" dirty="0">
                        <a:latin typeface="Consolas" pitchFamily="49" charset="0"/>
                        <a:ea typeface="メイリオ" pitchFamily="50" charset="-128"/>
                        <a:cs typeface="Consolas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200" dirty="0" smtClean="0">
                          <a:latin typeface="Consolas" pitchFamily="49" charset="0"/>
                          <a:ea typeface="メイリオ" pitchFamily="50" charset="-128"/>
                          <a:cs typeface="Consolas" pitchFamily="49" charset="0"/>
                        </a:rPr>
                        <a:t>n</a:t>
                      </a:r>
                      <a:endParaRPr kumimoji="1" lang="ja-JP" altLang="en-US" sz="2200" dirty="0">
                        <a:latin typeface="Consolas" pitchFamily="49" charset="0"/>
                        <a:ea typeface="メイリオ" pitchFamily="50" charset="-128"/>
                        <a:cs typeface="Consolas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2200" dirty="0" smtClean="0"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}</a:t>
                      </a:r>
                      <a:endParaRPr kumimoji="1" lang="ja-JP" altLang="en-US" sz="2200" dirty="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27" name="Object 6"/>
          <p:cNvGraphicFramePr>
            <a:graphicFrameLocks noChangeAspect="1"/>
          </p:cNvGraphicFramePr>
          <p:nvPr/>
        </p:nvGraphicFramePr>
        <p:xfrm>
          <a:off x="7596336" y="3841105"/>
          <a:ext cx="358775" cy="307975"/>
        </p:xfrm>
        <a:graphic>
          <a:graphicData uri="http://schemas.openxmlformats.org/presentationml/2006/ole">
            <p:oleObj spid="_x0000_s27657" name="数式" r:id="rId3" imgW="203040" imgH="152280" progId="Equation.3">
              <p:embed/>
            </p:oleObj>
          </a:graphicData>
        </a:graphic>
      </p:graphicFrame>
      <p:graphicFrame>
        <p:nvGraphicFramePr>
          <p:cNvPr id="29" name="Object 7"/>
          <p:cNvGraphicFramePr>
            <a:graphicFrameLocks noChangeAspect="1"/>
          </p:cNvGraphicFramePr>
          <p:nvPr/>
        </p:nvGraphicFramePr>
        <p:xfrm>
          <a:off x="7596336" y="4705201"/>
          <a:ext cx="358775" cy="307975"/>
        </p:xfrm>
        <a:graphic>
          <a:graphicData uri="http://schemas.openxmlformats.org/presentationml/2006/ole">
            <p:oleObj spid="_x0000_s27658" name="数式" r:id="rId4" imgW="203040" imgH="152280" progId="Equation.3">
              <p:embed/>
            </p:oleObj>
          </a:graphicData>
        </a:graphic>
      </p:graphicFrame>
      <p:graphicFrame>
        <p:nvGraphicFramePr>
          <p:cNvPr id="27659" name="Object 11"/>
          <p:cNvGraphicFramePr>
            <a:graphicFrameLocks noChangeAspect="1"/>
          </p:cNvGraphicFramePr>
          <p:nvPr/>
        </p:nvGraphicFramePr>
        <p:xfrm>
          <a:off x="7596336" y="4293096"/>
          <a:ext cx="358775" cy="307975"/>
        </p:xfrm>
        <a:graphic>
          <a:graphicData uri="http://schemas.openxmlformats.org/presentationml/2006/ole">
            <p:oleObj spid="_x0000_s27659" name="数式" r:id="rId5" imgW="203040" imgH="152280" progId="Equation.3">
              <p:embed/>
            </p:oleObj>
          </a:graphicData>
        </a:graphic>
      </p:graphicFrame>
      <p:sp>
        <p:nvSpPr>
          <p:cNvPr id="56" name="角丸四角形吹き出し 55"/>
          <p:cNvSpPr/>
          <p:nvPr/>
        </p:nvSpPr>
        <p:spPr>
          <a:xfrm>
            <a:off x="251520" y="1268760"/>
            <a:ext cx="3600400" cy="1008112"/>
          </a:xfrm>
          <a:prstGeom prst="wedgeRoundRectCallout">
            <a:avLst>
              <a:gd name="adj1" fmla="val 211"/>
              <a:gd name="adj2" fmla="val 128584"/>
              <a:gd name="adj3" fmla="val 16667"/>
            </a:avLst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aphicFrame>
        <p:nvGraphicFramePr>
          <p:cNvPr id="57" name="表 56"/>
          <p:cNvGraphicFramePr>
            <a:graphicFrameLocks noGrp="1"/>
          </p:cNvGraphicFramePr>
          <p:nvPr/>
        </p:nvGraphicFramePr>
        <p:xfrm>
          <a:off x="323528" y="1340768"/>
          <a:ext cx="3600400" cy="8534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080120"/>
                <a:gridCol w="360040"/>
                <a:gridCol w="648072"/>
                <a:gridCol w="432048"/>
                <a:gridCol w="648072"/>
                <a:gridCol w="432048"/>
              </a:tblGrid>
              <a:tr h="370840"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sz="2200" dirty="0" smtClean="0"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環境</a:t>
                      </a:r>
                      <a:endParaRPr kumimoji="1" lang="ja-JP" altLang="en-US" sz="2200" dirty="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2200" dirty="0" smtClean="0"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{</a:t>
                      </a:r>
                      <a:endParaRPr kumimoji="1" lang="ja-JP" altLang="en-US" sz="2200" dirty="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200" dirty="0" smtClean="0">
                          <a:latin typeface="Consolas" pitchFamily="49" charset="0"/>
                          <a:ea typeface="メイリオ" pitchFamily="50" charset="-128"/>
                          <a:cs typeface="Consolas" pitchFamily="49" charset="0"/>
                        </a:rPr>
                        <a:t>a</a:t>
                      </a:r>
                      <a:endParaRPr kumimoji="1" lang="ja-JP" altLang="en-US" sz="2200" dirty="0">
                        <a:latin typeface="Consolas" pitchFamily="49" charset="0"/>
                        <a:ea typeface="メイリオ" pitchFamily="50" charset="-128"/>
                        <a:cs typeface="Consolas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2200" dirty="0">
                        <a:latin typeface="Consolas" pitchFamily="49" charset="0"/>
                        <a:ea typeface="メイリオ" pitchFamily="50" charset="-128"/>
                        <a:cs typeface="Consolas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200" dirty="0" smtClean="0">
                          <a:latin typeface="Consolas" pitchFamily="49" charset="0"/>
                          <a:ea typeface="メイリオ" pitchFamily="50" charset="-128"/>
                          <a:cs typeface="Consolas" pitchFamily="49" charset="0"/>
                        </a:rPr>
                        <a:t>100</a:t>
                      </a:r>
                      <a:endParaRPr kumimoji="1" lang="ja-JP" altLang="en-US" sz="2200" dirty="0">
                        <a:latin typeface="Consolas" pitchFamily="49" charset="0"/>
                        <a:ea typeface="メイリオ" pitchFamily="50" charset="-128"/>
                        <a:cs typeface="Consolas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2200" dirty="0" smtClean="0"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}</a:t>
                      </a:r>
                      <a:endParaRPr kumimoji="1" lang="ja-JP" altLang="en-US" sz="2200" dirty="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sz="2200" dirty="0" smtClean="0"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記憶域</a:t>
                      </a:r>
                      <a:endParaRPr kumimoji="1" lang="ja-JP" altLang="en-US" sz="2200" dirty="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2200" dirty="0" smtClean="0"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{</a:t>
                      </a:r>
                      <a:endParaRPr kumimoji="1" lang="ja-JP" altLang="en-US" sz="2200" dirty="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200" dirty="0" smtClean="0">
                          <a:latin typeface="Consolas" pitchFamily="49" charset="0"/>
                          <a:ea typeface="メイリオ" pitchFamily="50" charset="-128"/>
                          <a:cs typeface="Consolas" pitchFamily="49" charset="0"/>
                        </a:rPr>
                        <a:t>100</a:t>
                      </a:r>
                      <a:endParaRPr kumimoji="1" lang="ja-JP" altLang="en-US" sz="2200" dirty="0">
                        <a:latin typeface="Consolas" pitchFamily="49" charset="0"/>
                        <a:ea typeface="メイリオ" pitchFamily="50" charset="-128"/>
                        <a:cs typeface="Consolas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2200" dirty="0">
                        <a:latin typeface="Consolas" pitchFamily="49" charset="0"/>
                        <a:ea typeface="メイリオ" pitchFamily="50" charset="-128"/>
                        <a:cs typeface="Consolas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200" dirty="0" smtClean="0">
                          <a:latin typeface="Consolas" pitchFamily="49" charset="0"/>
                          <a:ea typeface="メイリオ" pitchFamily="50" charset="-128"/>
                          <a:cs typeface="Consolas" pitchFamily="49" charset="0"/>
                        </a:rPr>
                        <a:t>n</a:t>
                      </a:r>
                      <a:endParaRPr kumimoji="1" lang="ja-JP" altLang="en-US" sz="2200" dirty="0">
                        <a:latin typeface="Consolas" pitchFamily="49" charset="0"/>
                        <a:ea typeface="メイリオ" pitchFamily="50" charset="-128"/>
                        <a:cs typeface="Consolas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2200" dirty="0" smtClean="0"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}</a:t>
                      </a:r>
                      <a:endParaRPr kumimoji="1" lang="ja-JP" altLang="en-US" sz="2200" dirty="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8" name="Object 6"/>
          <p:cNvGraphicFramePr>
            <a:graphicFrameLocks noChangeAspect="1"/>
          </p:cNvGraphicFramePr>
          <p:nvPr/>
        </p:nvGraphicFramePr>
        <p:xfrm>
          <a:off x="2483768" y="1392833"/>
          <a:ext cx="358775" cy="307975"/>
        </p:xfrm>
        <a:graphic>
          <a:graphicData uri="http://schemas.openxmlformats.org/presentationml/2006/ole">
            <p:oleObj spid="_x0000_s27672" name="数式" r:id="rId6" imgW="203040" imgH="152280" progId="Equation.3">
              <p:embed/>
            </p:oleObj>
          </a:graphicData>
        </a:graphic>
      </p:graphicFrame>
      <p:graphicFrame>
        <p:nvGraphicFramePr>
          <p:cNvPr id="59" name="Object 7"/>
          <p:cNvGraphicFramePr>
            <a:graphicFrameLocks noChangeAspect="1"/>
          </p:cNvGraphicFramePr>
          <p:nvPr/>
        </p:nvGraphicFramePr>
        <p:xfrm>
          <a:off x="2483768" y="1824881"/>
          <a:ext cx="358775" cy="307975"/>
        </p:xfrm>
        <a:graphic>
          <a:graphicData uri="http://schemas.openxmlformats.org/presentationml/2006/ole">
            <p:oleObj spid="_x0000_s27673" name="数式" r:id="rId7" imgW="203040" imgH="152280" progId="Equation.3">
              <p:embed/>
            </p:oleObj>
          </a:graphicData>
        </a:graphic>
      </p:graphicFrame>
      <p:sp>
        <p:nvSpPr>
          <p:cNvPr id="63" name="角丸四角形吹き出し 62"/>
          <p:cNvSpPr/>
          <p:nvPr/>
        </p:nvSpPr>
        <p:spPr>
          <a:xfrm>
            <a:off x="251520" y="4005064"/>
            <a:ext cx="3600400" cy="1008112"/>
          </a:xfrm>
          <a:prstGeom prst="wedgeRoundRectCallout">
            <a:avLst>
              <a:gd name="adj1" fmla="val 2388"/>
              <a:gd name="adj2" fmla="val -89106"/>
              <a:gd name="adj3" fmla="val 16667"/>
            </a:avLst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aphicFrame>
        <p:nvGraphicFramePr>
          <p:cNvPr id="64" name="表 63"/>
          <p:cNvGraphicFramePr>
            <a:graphicFrameLocks noGrp="1"/>
          </p:cNvGraphicFramePr>
          <p:nvPr/>
        </p:nvGraphicFramePr>
        <p:xfrm>
          <a:off x="323528" y="4077072"/>
          <a:ext cx="3600400" cy="8534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080120"/>
                <a:gridCol w="360040"/>
                <a:gridCol w="648072"/>
                <a:gridCol w="432048"/>
                <a:gridCol w="648072"/>
                <a:gridCol w="432048"/>
              </a:tblGrid>
              <a:tr h="370840"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sz="2200" dirty="0" smtClean="0"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環境</a:t>
                      </a:r>
                      <a:endParaRPr kumimoji="1" lang="ja-JP" altLang="en-US" sz="2200" dirty="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2200" dirty="0" smtClean="0"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{</a:t>
                      </a:r>
                      <a:endParaRPr kumimoji="1" lang="ja-JP" altLang="en-US" sz="2200" dirty="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200" dirty="0" smtClean="0">
                          <a:latin typeface="Consolas" pitchFamily="49" charset="0"/>
                          <a:ea typeface="メイリオ" pitchFamily="50" charset="-128"/>
                          <a:cs typeface="Consolas" pitchFamily="49" charset="0"/>
                        </a:rPr>
                        <a:t>a</a:t>
                      </a:r>
                      <a:endParaRPr kumimoji="1" lang="ja-JP" altLang="en-US" sz="2200" dirty="0">
                        <a:latin typeface="Consolas" pitchFamily="49" charset="0"/>
                        <a:ea typeface="メイリオ" pitchFamily="50" charset="-128"/>
                        <a:cs typeface="Consolas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2200" dirty="0">
                        <a:latin typeface="Consolas" pitchFamily="49" charset="0"/>
                        <a:ea typeface="メイリオ" pitchFamily="50" charset="-128"/>
                        <a:cs typeface="Consolas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200" dirty="0" smtClean="0">
                          <a:latin typeface="Consolas" pitchFamily="49" charset="0"/>
                          <a:ea typeface="メイリオ" pitchFamily="50" charset="-128"/>
                          <a:cs typeface="Consolas" pitchFamily="49" charset="0"/>
                        </a:rPr>
                        <a:t>100</a:t>
                      </a:r>
                      <a:endParaRPr kumimoji="1" lang="ja-JP" altLang="en-US" sz="2200" dirty="0">
                        <a:latin typeface="Consolas" pitchFamily="49" charset="0"/>
                        <a:ea typeface="メイリオ" pitchFamily="50" charset="-128"/>
                        <a:cs typeface="Consolas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2200" dirty="0" smtClean="0"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}</a:t>
                      </a:r>
                      <a:endParaRPr kumimoji="1" lang="ja-JP" altLang="en-US" sz="2200" dirty="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sz="2200" dirty="0" smtClean="0"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記憶域</a:t>
                      </a:r>
                      <a:endParaRPr kumimoji="1" lang="ja-JP" altLang="en-US" sz="2200" dirty="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2200" dirty="0" smtClean="0"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{</a:t>
                      </a:r>
                      <a:endParaRPr kumimoji="1" lang="ja-JP" altLang="en-US" sz="2200" dirty="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200" dirty="0" smtClean="0">
                          <a:latin typeface="Consolas" pitchFamily="49" charset="0"/>
                          <a:ea typeface="メイリオ" pitchFamily="50" charset="-128"/>
                          <a:cs typeface="Consolas" pitchFamily="49" charset="0"/>
                        </a:rPr>
                        <a:t>100</a:t>
                      </a:r>
                      <a:endParaRPr kumimoji="1" lang="ja-JP" altLang="en-US" sz="2200" dirty="0">
                        <a:latin typeface="Consolas" pitchFamily="49" charset="0"/>
                        <a:ea typeface="メイリオ" pitchFamily="50" charset="-128"/>
                        <a:cs typeface="Consolas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2200" dirty="0">
                        <a:latin typeface="Consolas" pitchFamily="49" charset="0"/>
                        <a:ea typeface="メイリオ" pitchFamily="50" charset="-128"/>
                        <a:cs typeface="Consolas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200" b="1" dirty="0" smtClean="0">
                          <a:solidFill>
                            <a:schemeClr val="accent2"/>
                          </a:solidFill>
                          <a:latin typeface="Consolas" pitchFamily="49" charset="0"/>
                          <a:ea typeface="メイリオ" pitchFamily="50" charset="-128"/>
                          <a:cs typeface="Consolas" pitchFamily="49" charset="0"/>
                        </a:rPr>
                        <a:t>0</a:t>
                      </a:r>
                      <a:endParaRPr kumimoji="1" lang="ja-JP" altLang="en-US" sz="2200" b="1" dirty="0">
                        <a:solidFill>
                          <a:schemeClr val="accent2"/>
                        </a:solidFill>
                        <a:latin typeface="Consolas" pitchFamily="49" charset="0"/>
                        <a:ea typeface="メイリオ" pitchFamily="50" charset="-128"/>
                        <a:cs typeface="Consolas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2200" dirty="0" smtClean="0"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}</a:t>
                      </a:r>
                      <a:endParaRPr kumimoji="1" lang="ja-JP" altLang="en-US" sz="2200" dirty="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65" name="Object 6"/>
          <p:cNvGraphicFramePr>
            <a:graphicFrameLocks noChangeAspect="1"/>
          </p:cNvGraphicFramePr>
          <p:nvPr/>
        </p:nvGraphicFramePr>
        <p:xfrm>
          <a:off x="2483768" y="4129137"/>
          <a:ext cx="358775" cy="307975"/>
        </p:xfrm>
        <a:graphic>
          <a:graphicData uri="http://schemas.openxmlformats.org/presentationml/2006/ole">
            <p:oleObj spid="_x0000_s27676" name="数式" r:id="rId8" imgW="203040" imgH="152280" progId="Equation.3">
              <p:embed/>
            </p:oleObj>
          </a:graphicData>
        </a:graphic>
      </p:graphicFrame>
      <p:graphicFrame>
        <p:nvGraphicFramePr>
          <p:cNvPr id="66" name="Object 7"/>
          <p:cNvGraphicFramePr>
            <a:graphicFrameLocks noChangeAspect="1"/>
          </p:cNvGraphicFramePr>
          <p:nvPr/>
        </p:nvGraphicFramePr>
        <p:xfrm>
          <a:off x="2483768" y="4561185"/>
          <a:ext cx="358775" cy="307975"/>
        </p:xfrm>
        <a:graphic>
          <a:graphicData uri="http://schemas.openxmlformats.org/presentationml/2006/ole">
            <p:oleObj spid="_x0000_s27677" name="数式" r:id="rId9" imgW="203040" imgH="152280" progId="Equation.3">
              <p:embed/>
            </p:oleObj>
          </a:graphicData>
        </a:graphic>
      </p:graphicFrame>
      <p:sp>
        <p:nvSpPr>
          <p:cNvPr id="68" name="四角形吹き出し 67"/>
          <p:cNvSpPr/>
          <p:nvPr/>
        </p:nvSpPr>
        <p:spPr>
          <a:xfrm>
            <a:off x="251520" y="5517232"/>
            <a:ext cx="3816424" cy="720080"/>
          </a:xfrm>
          <a:prstGeom prst="wedgeRectCallout">
            <a:avLst>
              <a:gd name="adj1" fmla="val 11143"/>
              <a:gd name="adj2" fmla="val -104397"/>
            </a:avLst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sz="2400" dirty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記憶域</a:t>
            </a:r>
            <a:r>
              <a:rPr lang="ja-JP" altLang="en-US" sz="240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を復元不可</a:t>
            </a:r>
            <a:r>
              <a:rPr lang="en-US" altLang="ja-JP" sz="240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(</a:t>
            </a:r>
            <a:r>
              <a:rPr lang="ja-JP" altLang="en-US" sz="2400" b="1" dirty="0" smtClean="0">
                <a:solidFill>
                  <a:schemeClr val="accent2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非可逆</a:t>
            </a:r>
            <a:r>
              <a:rPr lang="en-US" altLang="ja-JP" sz="240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)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76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25" grpId="0" animBg="1"/>
      <p:bldP spid="63" grpId="0" animBg="1"/>
      <p:bldP spid="68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コンテンツ プレースホルダ 6"/>
          <p:cNvSpPr txBox="1">
            <a:spLocks/>
          </p:cNvSpPr>
          <p:nvPr/>
        </p:nvSpPr>
        <p:spPr>
          <a:xfrm>
            <a:off x="3995936" y="2780928"/>
            <a:ext cx="2808312" cy="864096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1" lang="en-US" altLang="ja-JP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onsolas" pitchFamily="49" charset="0"/>
                <a:cs typeface="Consolas" pitchFamily="49" charset="0"/>
              </a:rPr>
              <a:t>procedure q(</a:t>
            </a:r>
            <a:r>
              <a:rPr kumimoji="1" lang="en-US" altLang="ja-JP" sz="2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onsolas" pitchFamily="49" charset="0"/>
                <a:cs typeface="Consolas" pitchFamily="49" charset="0"/>
              </a:rPr>
              <a:t>x,y</a:t>
            </a:r>
            <a:r>
              <a:rPr kumimoji="1" lang="en-US" altLang="ja-JP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onsolas" pitchFamily="49" charset="0"/>
                <a:cs typeface="Consolas" pitchFamily="49" charset="0"/>
              </a:rPr>
              <a:t>)</a:t>
            </a:r>
          </a:p>
          <a:p>
            <a:pPr marL="342900" lvl="0" indent="-342900">
              <a:spcBef>
                <a:spcPct val="20000"/>
              </a:spcBef>
              <a:defRPr/>
            </a:pPr>
            <a:r>
              <a:rPr kumimoji="1" lang="en-US" altLang="ja-JP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onsolas" pitchFamily="49" charset="0"/>
                <a:cs typeface="Consolas" pitchFamily="49" charset="0"/>
              </a:rPr>
              <a:t>  x -= </a:t>
            </a:r>
            <a:r>
              <a:rPr lang="en-US" altLang="ja-JP" sz="2200" dirty="0" smtClean="0">
                <a:latin typeface="Consolas" pitchFamily="49" charset="0"/>
                <a:cs typeface="Consolas" pitchFamily="49" charset="0"/>
              </a:rPr>
              <a:t>y</a:t>
            </a:r>
            <a:endParaRPr kumimoji="1" lang="en-US" altLang="ja-JP" sz="2200" b="0" i="0" u="none" strike="noStrike" kern="1200" cap="none" spc="0" normalizeH="0" baseline="0" noProof="0" dirty="0" smtClean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ja-JP" altLang="en-US" dirty="0" smtClean="0"/>
              <a:t>参照渡しの可逆化</a:t>
            </a:r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306F77-7D45-4D56-BDBE-E344005FAA85}" type="slidenum">
              <a:rPr kumimoji="1" lang="ja-JP" altLang="en-US" smtClean="0"/>
              <a:pPr/>
              <a:t>11</a:t>
            </a:fld>
            <a:endParaRPr kumimoji="1" lang="ja-JP" altLang="en-US"/>
          </a:p>
        </p:txBody>
      </p:sp>
      <p:cxnSp>
        <p:nvCxnSpPr>
          <p:cNvPr id="8" name="直線矢印コネクタ 7"/>
          <p:cNvCxnSpPr/>
          <p:nvPr/>
        </p:nvCxnSpPr>
        <p:spPr>
          <a:xfrm flipV="1">
            <a:off x="2987824" y="2041567"/>
            <a:ext cx="936104" cy="405683"/>
          </a:xfrm>
          <a:prstGeom prst="straightConnector1">
            <a:avLst/>
          </a:prstGeom>
          <a:ln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直線矢印コネクタ 18"/>
          <p:cNvCxnSpPr/>
          <p:nvPr/>
        </p:nvCxnSpPr>
        <p:spPr>
          <a:xfrm flipH="1">
            <a:off x="2699792" y="3573016"/>
            <a:ext cx="1728192" cy="432048"/>
          </a:xfrm>
          <a:prstGeom prst="straightConnector1">
            <a:avLst/>
          </a:prstGeom>
          <a:ln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正方形/長方形 21"/>
          <p:cNvSpPr/>
          <p:nvPr/>
        </p:nvSpPr>
        <p:spPr>
          <a:xfrm>
            <a:off x="971600" y="3140968"/>
            <a:ext cx="2232248" cy="12434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spcBef>
                <a:spcPct val="20000"/>
              </a:spcBef>
              <a:defRPr/>
            </a:pPr>
            <a:r>
              <a:rPr lang="en-US" altLang="ja-JP" sz="2200" dirty="0" smtClean="0">
                <a:latin typeface="Consolas" pitchFamily="49" charset="0"/>
                <a:cs typeface="Consolas" pitchFamily="49" charset="0"/>
              </a:rPr>
              <a:t>   :</a:t>
            </a:r>
          </a:p>
          <a:p>
            <a:pPr marL="342900" lvl="0" indent="-342900">
              <a:spcBef>
                <a:spcPct val="20000"/>
              </a:spcBef>
              <a:defRPr/>
            </a:pPr>
            <a:r>
              <a:rPr lang="en-US" altLang="ja-JP" sz="2200" dirty="0" smtClean="0">
                <a:latin typeface="Consolas" pitchFamily="49" charset="0"/>
                <a:cs typeface="Consolas" pitchFamily="49" charset="0"/>
              </a:rPr>
              <a:t>call q(</a:t>
            </a:r>
            <a:r>
              <a:rPr lang="en-US" altLang="ja-JP" sz="2200" dirty="0" err="1" smtClean="0">
                <a:latin typeface="Consolas" pitchFamily="49" charset="0"/>
                <a:cs typeface="Consolas" pitchFamily="49" charset="0"/>
              </a:rPr>
              <a:t>a,b</a:t>
            </a:r>
            <a:r>
              <a:rPr lang="en-US" altLang="ja-JP" sz="2200" dirty="0" smtClean="0">
                <a:latin typeface="Consolas" pitchFamily="49" charset="0"/>
                <a:cs typeface="Consolas" pitchFamily="49" charset="0"/>
              </a:rPr>
              <a:t>)</a:t>
            </a:r>
          </a:p>
          <a:p>
            <a:pPr marL="342900" indent="-342900">
              <a:spcBef>
                <a:spcPct val="20000"/>
              </a:spcBef>
              <a:defRPr/>
            </a:pPr>
            <a:r>
              <a:rPr lang="en-US" altLang="ja-JP" sz="2200" dirty="0" smtClean="0">
                <a:latin typeface="Consolas" pitchFamily="49" charset="0"/>
                <a:cs typeface="Consolas" pitchFamily="49" charset="0"/>
              </a:rPr>
              <a:t>   :</a:t>
            </a:r>
            <a:endParaRPr lang="en-US" altLang="ja-JP" sz="2200" dirty="0"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25" name="角丸四角形吹き出し 24"/>
          <p:cNvSpPr/>
          <p:nvPr/>
        </p:nvSpPr>
        <p:spPr>
          <a:xfrm>
            <a:off x="5364088" y="3501008"/>
            <a:ext cx="3600400" cy="1852928"/>
          </a:xfrm>
          <a:prstGeom prst="wedgeRoundRectCallout">
            <a:avLst>
              <a:gd name="adj1" fmla="val -50946"/>
              <a:gd name="adj2" fmla="val -66995"/>
              <a:gd name="adj3" fmla="val 16667"/>
            </a:avLst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aphicFrame>
        <p:nvGraphicFramePr>
          <p:cNvPr id="26" name="表 25"/>
          <p:cNvGraphicFramePr>
            <a:graphicFrameLocks noGrp="1"/>
          </p:cNvGraphicFramePr>
          <p:nvPr/>
        </p:nvGraphicFramePr>
        <p:xfrm>
          <a:off x="5436096" y="3573016"/>
          <a:ext cx="3600400" cy="17068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080120"/>
                <a:gridCol w="360040"/>
                <a:gridCol w="648072"/>
                <a:gridCol w="432048"/>
                <a:gridCol w="648072"/>
                <a:gridCol w="432048"/>
              </a:tblGrid>
              <a:tr h="370840"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sz="2200" dirty="0" smtClean="0"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環境</a:t>
                      </a:r>
                      <a:endParaRPr kumimoji="1" lang="ja-JP" altLang="en-US" sz="2200" dirty="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2200" dirty="0" smtClean="0"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{</a:t>
                      </a:r>
                      <a:endParaRPr kumimoji="1" lang="ja-JP" altLang="en-US" sz="2200" dirty="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200" dirty="0" smtClean="0">
                          <a:latin typeface="Consolas" pitchFamily="49" charset="0"/>
                          <a:ea typeface="メイリオ" pitchFamily="50" charset="-128"/>
                          <a:cs typeface="Consolas" pitchFamily="49" charset="0"/>
                        </a:rPr>
                        <a:t>x</a:t>
                      </a:r>
                      <a:endParaRPr kumimoji="1" lang="ja-JP" altLang="en-US" sz="2200" dirty="0">
                        <a:latin typeface="Consolas" pitchFamily="49" charset="0"/>
                        <a:ea typeface="メイリオ" pitchFamily="50" charset="-128"/>
                        <a:cs typeface="Consolas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2200" dirty="0">
                        <a:latin typeface="Consolas" pitchFamily="49" charset="0"/>
                        <a:ea typeface="メイリオ" pitchFamily="50" charset="-128"/>
                        <a:cs typeface="Consolas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200" dirty="0" smtClean="0">
                          <a:latin typeface="Consolas" pitchFamily="49" charset="0"/>
                          <a:ea typeface="メイリオ" pitchFamily="50" charset="-128"/>
                          <a:cs typeface="Consolas" pitchFamily="49" charset="0"/>
                        </a:rPr>
                        <a:t>100</a:t>
                      </a:r>
                      <a:endParaRPr kumimoji="1" lang="ja-JP" altLang="en-US" sz="2200" dirty="0">
                        <a:latin typeface="Consolas" pitchFamily="49" charset="0"/>
                        <a:ea typeface="メイリオ" pitchFamily="50" charset="-128"/>
                        <a:cs typeface="Consolas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2200" dirty="0" smtClean="0"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}</a:t>
                      </a:r>
                      <a:endParaRPr kumimoji="1" lang="ja-JP" altLang="en-US" sz="2200" dirty="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endParaRPr kumimoji="1" lang="ja-JP" altLang="en-US" sz="2200" dirty="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2200" dirty="0" smtClean="0"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{</a:t>
                      </a:r>
                      <a:endParaRPr kumimoji="1" lang="ja-JP" altLang="en-US" sz="2200" dirty="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200" dirty="0" smtClean="0">
                          <a:latin typeface="Consolas" pitchFamily="49" charset="0"/>
                          <a:ea typeface="メイリオ" pitchFamily="50" charset="-128"/>
                          <a:cs typeface="Consolas" pitchFamily="49" charset="0"/>
                        </a:rPr>
                        <a:t>y</a:t>
                      </a:r>
                      <a:endParaRPr kumimoji="1" lang="ja-JP" altLang="en-US" sz="2200" dirty="0">
                        <a:latin typeface="Consolas" pitchFamily="49" charset="0"/>
                        <a:ea typeface="メイリオ" pitchFamily="50" charset="-128"/>
                        <a:cs typeface="Consolas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2200" dirty="0">
                        <a:latin typeface="Consolas" pitchFamily="49" charset="0"/>
                        <a:ea typeface="メイリオ" pitchFamily="50" charset="-128"/>
                        <a:cs typeface="Consolas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200" dirty="0" smtClean="0">
                          <a:latin typeface="Consolas" pitchFamily="49" charset="0"/>
                          <a:ea typeface="メイリオ" pitchFamily="50" charset="-128"/>
                          <a:cs typeface="Consolas" pitchFamily="49" charset="0"/>
                        </a:rPr>
                        <a:t>101</a:t>
                      </a:r>
                      <a:endParaRPr kumimoji="1" lang="ja-JP" altLang="en-US" sz="2200" dirty="0">
                        <a:latin typeface="Consolas" pitchFamily="49" charset="0"/>
                        <a:ea typeface="メイリオ" pitchFamily="50" charset="-128"/>
                        <a:cs typeface="Consolas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2200" dirty="0" smtClean="0"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}</a:t>
                      </a:r>
                      <a:endParaRPr kumimoji="1" lang="ja-JP" altLang="en-US" sz="2200" dirty="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sz="2200" dirty="0" smtClean="0"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記憶域</a:t>
                      </a:r>
                      <a:endParaRPr kumimoji="1" lang="ja-JP" altLang="en-US" sz="2200" dirty="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2200" dirty="0" smtClean="0"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{</a:t>
                      </a:r>
                      <a:endParaRPr kumimoji="1" lang="ja-JP" altLang="en-US" sz="2200" dirty="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200" dirty="0" smtClean="0">
                          <a:latin typeface="Consolas" pitchFamily="49" charset="0"/>
                          <a:ea typeface="メイリオ" pitchFamily="50" charset="-128"/>
                          <a:cs typeface="Consolas" pitchFamily="49" charset="0"/>
                        </a:rPr>
                        <a:t>100</a:t>
                      </a:r>
                      <a:endParaRPr kumimoji="1" lang="ja-JP" altLang="en-US" sz="2200" dirty="0">
                        <a:latin typeface="Consolas" pitchFamily="49" charset="0"/>
                        <a:ea typeface="メイリオ" pitchFamily="50" charset="-128"/>
                        <a:cs typeface="Consolas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2200" dirty="0">
                        <a:latin typeface="Consolas" pitchFamily="49" charset="0"/>
                        <a:ea typeface="メイリオ" pitchFamily="50" charset="-128"/>
                        <a:cs typeface="Consolas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200" dirty="0" smtClean="0">
                          <a:latin typeface="Consolas" pitchFamily="49" charset="0"/>
                          <a:ea typeface="メイリオ" pitchFamily="50" charset="-128"/>
                          <a:cs typeface="Consolas" pitchFamily="49" charset="0"/>
                        </a:rPr>
                        <a:t>1</a:t>
                      </a:r>
                      <a:endParaRPr kumimoji="1" lang="ja-JP" altLang="en-US" sz="2200" dirty="0">
                        <a:latin typeface="Consolas" pitchFamily="49" charset="0"/>
                        <a:ea typeface="メイリオ" pitchFamily="50" charset="-128"/>
                        <a:cs typeface="Consolas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2200" dirty="0" smtClean="0"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}</a:t>
                      </a:r>
                      <a:endParaRPr kumimoji="1" lang="ja-JP" altLang="en-US" sz="2200" dirty="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endParaRPr kumimoji="1" lang="ja-JP" altLang="en-US" sz="2200" dirty="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2200" dirty="0" smtClean="0"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{</a:t>
                      </a:r>
                      <a:endParaRPr kumimoji="1" lang="ja-JP" altLang="en-US" sz="2200" dirty="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200" dirty="0" smtClean="0">
                          <a:latin typeface="Consolas" pitchFamily="49" charset="0"/>
                          <a:ea typeface="メイリオ" pitchFamily="50" charset="-128"/>
                          <a:cs typeface="Consolas" pitchFamily="49" charset="0"/>
                        </a:rPr>
                        <a:t>101</a:t>
                      </a:r>
                      <a:endParaRPr kumimoji="1" lang="ja-JP" altLang="en-US" sz="2200" dirty="0">
                        <a:latin typeface="Consolas" pitchFamily="49" charset="0"/>
                        <a:ea typeface="メイリオ" pitchFamily="50" charset="-128"/>
                        <a:cs typeface="Consolas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2200" dirty="0">
                        <a:latin typeface="Consolas" pitchFamily="49" charset="0"/>
                        <a:ea typeface="メイリオ" pitchFamily="50" charset="-128"/>
                        <a:cs typeface="Consolas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200" dirty="0" smtClean="0">
                          <a:latin typeface="Consolas" pitchFamily="49" charset="0"/>
                          <a:ea typeface="メイリオ" pitchFamily="50" charset="-128"/>
                          <a:cs typeface="Consolas" pitchFamily="49" charset="0"/>
                        </a:rPr>
                        <a:t>1</a:t>
                      </a:r>
                      <a:endParaRPr kumimoji="1" lang="ja-JP" altLang="en-US" sz="2200" dirty="0">
                        <a:latin typeface="Consolas" pitchFamily="49" charset="0"/>
                        <a:ea typeface="メイリオ" pitchFamily="50" charset="-128"/>
                        <a:cs typeface="Consolas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2200" dirty="0" smtClean="0"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}</a:t>
                      </a:r>
                      <a:endParaRPr kumimoji="1" lang="ja-JP" altLang="en-US" sz="2200" dirty="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27" name="Object 6"/>
          <p:cNvGraphicFramePr>
            <a:graphicFrameLocks noChangeAspect="1"/>
          </p:cNvGraphicFramePr>
          <p:nvPr/>
        </p:nvGraphicFramePr>
        <p:xfrm>
          <a:off x="7596336" y="3625081"/>
          <a:ext cx="358775" cy="307975"/>
        </p:xfrm>
        <a:graphic>
          <a:graphicData uri="http://schemas.openxmlformats.org/presentationml/2006/ole">
            <p:oleObj spid="_x0000_s29698" name="数式" r:id="rId3" imgW="203040" imgH="152280" progId="Equation.3">
              <p:embed/>
            </p:oleObj>
          </a:graphicData>
        </a:graphic>
      </p:graphicFrame>
      <p:graphicFrame>
        <p:nvGraphicFramePr>
          <p:cNvPr id="29" name="Object 7"/>
          <p:cNvGraphicFramePr>
            <a:graphicFrameLocks noChangeAspect="1"/>
          </p:cNvGraphicFramePr>
          <p:nvPr/>
        </p:nvGraphicFramePr>
        <p:xfrm>
          <a:off x="7596336" y="4489177"/>
          <a:ext cx="358775" cy="307975"/>
        </p:xfrm>
        <a:graphic>
          <a:graphicData uri="http://schemas.openxmlformats.org/presentationml/2006/ole">
            <p:oleObj spid="_x0000_s29699" name="数式" r:id="rId4" imgW="203040" imgH="152280" progId="Equation.3">
              <p:embed/>
            </p:oleObj>
          </a:graphicData>
        </a:graphic>
      </p:graphicFrame>
      <p:graphicFrame>
        <p:nvGraphicFramePr>
          <p:cNvPr id="27659" name="Object 11"/>
          <p:cNvGraphicFramePr>
            <a:graphicFrameLocks noChangeAspect="1"/>
          </p:cNvGraphicFramePr>
          <p:nvPr/>
        </p:nvGraphicFramePr>
        <p:xfrm>
          <a:off x="7596336" y="4077072"/>
          <a:ext cx="358775" cy="307975"/>
        </p:xfrm>
        <a:graphic>
          <a:graphicData uri="http://schemas.openxmlformats.org/presentationml/2006/ole">
            <p:oleObj spid="_x0000_s29700" name="数式" r:id="rId5" imgW="203040" imgH="152280" progId="Equation.3">
              <p:embed/>
            </p:oleObj>
          </a:graphicData>
        </a:graphic>
      </p:graphicFrame>
      <p:sp>
        <p:nvSpPr>
          <p:cNvPr id="56" name="角丸四角形吹き出し 55"/>
          <p:cNvSpPr/>
          <p:nvPr/>
        </p:nvSpPr>
        <p:spPr>
          <a:xfrm>
            <a:off x="323528" y="1268760"/>
            <a:ext cx="3600400" cy="1800200"/>
          </a:xfrm>
          <a:prstGeom prst="wedgeRoundRectCallout">
            <a:avLst>
              <a:gd name="adj1" fmla="val 2024"/>
              <a:gd name="adj2" fmla="val 77842"/>
              <a:gd name="adj3" fmla="val 16667"/>
            </a:avLst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aphicFrame>
        <p:nvGraphicFramePr>
          <p:cNvPr id="57" name="表 56"/>
          <p:cNvGraphicFramePr>
            <a:graphicFrameLocks noGrp="1"/>
          </p:cNvGraphicFramePr>
          <p:nvPr/>
        </p:nvGraphicFramePr>
        <p:xfrm>
          <a:off x="395536" y="1340768"/>
          <a:ext cx="3600400" cy="17068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080120"/>
                <a:gridCol w="360040"/>
                <a:gridCol w="648072"/>
                <a:gridCol w="432048"/>
                <a:gridCol w="648072"/>
                <a:gridCol w="432048"/>
              </a:tblGrid>
              <a:tr h="370840"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sz="2200" dirty="0" smtClean="0"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環境</a:t>
                      </a:r>
                      <a:endParaRPr kumimoji="1" lang="ja-JP" altLang="en-US" sz="2200" dirty="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2200" dirty="0" smtClean="0"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{</a:t>
                      </a:r>
                      <a:endParaRPr kumimoji="1" lang="ja-JP" altLang="en-US" sz="2200" dirty="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200" dirty="0" smtClean="0">
                          <a:latin typeface="Consolas" pitchFamily="49" charset="0"/>
                          <a:ea typeface="メイリオ" pitchFamily="50" charset="-128"/>
                          <a:cs typeface="Consolas" pitchFamily="49" charset="0"/>
                        </a:rPr>
                        <a:t>a</a:t>
                      </a:r>
                      <a:endParaRPr kumimoji="1" lang="ja-JP" altLang="en-US" sz="2200" dirty="0">
                        <a:latin typeface="Consolas" pitchFamily="49" charset="0"/>
                        <a:ea typeface="メイリオ" pitchFamily="50" charset="-128"/>
                        <a:cs typeface="Consolas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2200" dirty="0">
                        <a:latin typeface="Consolas" pitchFamily="49" charset="0"/>
                        <a:ea typeface="メイリオ" pitchFamily="50" charset="-128"/>
                        <a:cs typeface="Consolas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200" b="1" dirty="0" smtClean="0">
                          <a:solidFill>
                            <a:schemeClr val="accent2"/>
                          </a:solidFill>
                          <a:latin typeface="Consolas" pitchFamily="49" charset="0"/>
                          <a:ea typeface="メイリオ" pitchFamily="50" charset="-128"/>
                          <a:cs typeface="Consolas" pitchFamily="49" charset="0"/>
                        </a:rPr>
                        <a:t>100</a:t>
                      </a:r>
                      <a:endParaRPr kumimoji="1" lang="ja-JP" altLang="en-US" sz="2200" b="1" dirty="0">
                        <a:solidFill>
                          <a:schemeClr val="accent2"/>
                        </a:solidFill>
                        <a:latin typeface="Consolas" pitchFamily="49" charset="0"/>
                        <a:ea typeface="メイリオ" pitchFamily="50" charset="-128"/>
                        <a:cs typeface="Consolas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2200" dirty="0" smtClean="0"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}</a:t>
                      </a:r>
                      <a:endParaRPr kumimoji="1" lang="ja-JP" altLang="en-US" sz="2200" dirty="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endParaRPr kumimoji="1" lang="ja-JP" altLang="en-US" sz="2200" dirty="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2200" dirty="0" smtClean="0"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{</a:t>
                      </a:r>
                      <a:endParaRPr kumimoji="1" lang="ja-JP" altLang="en-US" sz="2200" dirty="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200" dirty="0" smtClean="0">
                          <a:latin typeface="Consolas" pitchFamily="49" charset="0"/>
                          <a:ea typeface="メイリオ" pitchFamily="50" charset="-128"/>
                          <a:cs typeface="Consolas" pitchFamily="49" charset="0"/>
                        </a:rPr>
                        <a:t>b</a:t>
                      </a:r>
                      <a:endParaRPr kumimoji="1" lang="ja-JP" altLang="en-US" sz="2200" dirty="0">
                        <a:latin typeface="Consolas" pitchFamily="49" charset="0"/>
                        <a:ea typeface="メイリオ" pitchFamily="50" charset="-128"/>
                        <a:cs typeface="Consolas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2200" dirty="0">
                        <a:latin typeface="Consolas" pitchFamily="49" charset="0"/>
                        <a:ea typeface="メイリオ" pitchFamily="50" charset="-128"/>
                        <a:cs typeface="Consolas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200" b="1" dirty="0" smtClean="0">
                          <a:solidFill>
                            <a:schemeClr val="accent2"/>
                          </a:solidFill>
                          <a:latin typeface="Consolas" pitchFamily="49" charset="0"/>
                          <a:ea typeface="メイリオ" pitchFamily="50" charset="-128"/>
                          <a:cs typeface="Consolas" pitchFamily="49" charset="0"/>
                        </a:rPr>
                        <a:t>101</a:t>
                      </a:r>
                      <a:endParaRPr kumimoji="1" lang="ja-JP" altLang="en-US" sz="2200" b="1" dirty="0">
                        <a:solidFill>
                          <a:schemeClr val="accent2"/>
                        </a:solidFill>
                        <a:latin typeface="Consolas" pitchFamily="49" charset="0"/>
                        <a:ea typeface="メイリオ" pitchFamily="50" charset="-128"/>
                        <a:cs typeface="Consolas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2200" dirty="0" smtClean="0"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}</a:t>
                      </a:r>
                      <a:endParaRPr kumimoji="1" lang="ja-JP" altLang="en-US" sz="2200" dirty="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sz="2200" dirty="0" smtClean="0"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記憶域</a:t>
                      </a:r>
                      <a:endParaRPr kumimoji="1" lang="ja-JP" altLang="en-US" sz="2200" dirty="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2200" dirty="0" smtClean="0"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{</a:t>
                      </a:r>
                      <a:endParaRPr kumimoji="1" lang="ja-JP" altLang="en-US" sz="2200" dirty="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200" dirty="0" smtClean="0">
                          <a:latin typeface="Consolas" pitchFamily="49" charset="0"/>
                          <a:ea typeface="メイリオ" pitchFamily="50" charset="-128"/>
                          <a:cs typeface="Consolas" pitchFamily="49" charset="0"/>
                        </a:rPr>
                        <a:t>100</a:t>
                      </a:r>
                      <a:endParaRPr kumimoji="1" lang="ja-JP" altLang="en-US" sz="2200" dirty="0">
                        <a:latin typeface="Consolas" pitchFamily="49" charset="0"/>
                        <a:ea typeface="メイリオ" pitchFamily="50" charset="-128"/>
                        <a:cs typeface="Consolas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2200" dirty="0">
                        <a:latin typeface="Consolas" pitchFamily="49" charset="0"/>
                        <a:ea typeface="メイリオ" pitchFamily="50" charset="-128"/>
                        <a:cs typeface="Consolas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200" dirty="0" smtClean="0">
                          <a:latin typeface="Consolas" pitchFamily="49" charset="0"/>
                          <a:ea typeface="メイリオ" pitchFamily="50" charset="-128"/>
                          <a:cs typeface="Consolas" pitchFamily="49" charset="0"/>
                        </a:rPr>
                        <a:t>1</a:t>
                      </a:r>
                      <a:endParaRPr kumimoji="1" lang="ja-JP" altLang="en-US" sz="2200" dirty="0">
                        <a:latin typeface="Consolas" pitchFamily="49" charset="0"/>
                        <a:ea typeface="メイリオ" pitchFamily="50" charset="-128"/>
                        <a:cs typeface="Consolas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2200" dirty="0" smtClean="0"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}</a:t>
                      </a:r>
                      <a:endParaRPr kumimoji="1" lang="ja-JP" altLang="en-US" sz="2200" dirty="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endParaRPr kumimoji="1" lang="ja-JP" altLang="en-US" sz="2200" dirty="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2200" dirty="0" smtClean="0"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{</a:t>
                      </a:r>
                      <a:endParaRPr kumimoji="1" lang="ja-JP" altLang="en-US" sz="2200" dirty="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200" dirty="0" smtClean="0">
                          <a:latin typeface="Consolas" pitchFamily="49" charset="0"/>
                          <a:ea typeface="メイリオ" pitchFamily="50" charset="-128"/>
                          <a:cs typeface="Consolas" pitchFamily="49" charset="0"/>
                        </a:rPr>
                        <a:t>101</a:t>
                      </a:r>
                      <a:endParaRPr kumimoji="1" lang="ja-JP" altLang="en-US" sz="2200" dirty="0">
                        <a:latin typeface="Consolas" pitchFamily="49" charset="0"/>
                        <a:ea typeface="メイリオ" pitchFamily="50" charset="-128"/>
                        <a:cs typeface="Consolas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2200" dirty="0">
                        <a:latin typeface="Consolas" pitchFamily="49" charset="0"/>
                        <a:ea typeface="メイリオ" pitchFamily="50" charset="-128"/>
                        <a:cs typeface="Consolas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200" dirty="0" smtClean="0">
                          <a:latin typeface="Consolas" pitchFamily="49" charset="0"/>
                          <a:ea typeface="メイリオ" pitchFamily="50" charset="-128"/>
                          <a:cs typeface="Consolas" pitchFamily="49" charset="0"/>
                        </a:rPr>
                        <a:t>1</a:t>
                      </a:r>
                      <a:endParaRPr kumimoji="1" lang="ja-JP" altLang="en-US" sz="2200" dirty="0">
                        <a:latin typeface="Consolas" pitchFamily="49" charset="0"/>
                        <a:ea typeface="メイリオ" pitchFamily="50" charset="-128"/>
                        <a:cs typeface="Consolas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2200" dirty="0" smtClean="0"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}</a:t>
                      </a:r>
                      <a:endParaRPr kumimoji="1" lang="ja-JP" altLang="en-US" sz="2200" dirty="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8" name="Object 6"/>
          <p:cNvGraphicFramePr>
            <a:graphicFrameLocks noChangeAspect="1"/>
          </p:cNvGraphicFramePr>
          <p:nvPr/>
        </p:nvGraphicFramePr>
        <p:xfrm>
          <a:off x="2555776" y="1392833"/>
          <a:ext cx="358775" cy="307975"/>
        </p:xfrm>
        <a:graphic>
          <a:graphicData uri="http://schemas.openxmlformats.org/presentationml/2006/ole">
            <p:oleObj spid="_x0000_s29704" name="数式" r:id="rId6" imgW="203040" imgH="152280" progId="Equation.3">
              <p:embed/>
            </p:oleObj>
          </a:graphicData>
        </a:graphic>
      </p:graphicFrame>
      <p:graphicFrame>
        <p:nvGraphicFramePr>
          <p:cNvPr id="59" name="Object 7"/>
          <p:cNvGraphicFramePr>
            <a:graphicFrameLocks noChangeAspect="1"/>
          </p:cNvGraphicFramePr>
          <p:nvPr/>
        </p:nvGraphicFramePr>
        <p:xfrm>
          <a:off x="2555776" y="1824881"/>
          <a:ext cx="358775" cy="307975"/>
        </p:xfrm>
        <a:graphic>
          <a:graphicData uri="http://schemas.openxmlformats.org/presentationml/2006/ole">
            <p:oleObj spid="_x0000_s29705" name="数式" r:id="rId7" imgW="203040" imgH="152280" progId="Equation.3">
              <p:embed/>
            </p:oleObj>
          </a:graphicData>
        </a:graphic>
      </p:graphicFrame>
      <p:graphicFrame>
        <p:nvGraphicFramePr>
          <p:cNvPr id="29708" name="Object 24"/>
          <p:cNvGraphicFramePr>
            <a:graphicFrameLocks noChangeAspect="1"/>
          </p:cNvGraphicFramePr>
          <p:nvPr/>
        </p:nvGraphicFramePr>
        <p:xfrm>
          <a:off x="2555776" y="2256929"/>
          <a:ext cx="358775" cy="307975"/>
        </p:xfrm>
        <a:graphic>
          <a:graphicData uri="http://schemas.openxmlformats.org/presentationml/2006/ole">
            <p:oleObj spid="_x0000_s29708" name="数式" r:id="rId8" imgW="203040" imgH="152280" progId="Equation.3">
              <p:embed/>
            </p:oleObj>
          </a:graphicData>
        </a:graphic>
      </p:graphicFrame>
      <p:graphicFrame>
        <p:nvGraphicFramePr>
          <p:cNvPr id="29709" name="Object 24"/>
          <p:cNvGraphicFramePr>
            <a:graphicFrameLocks noChangeAspect="1"/>
          </p:cNvGraphicFramePr>
          <p:nvPr/>
        </p:nvGraphicFramePr>
        <p:xfrm>
          <a:off x="2555776" y="2688977"/>
          <a:ext cx="358775" cy="307975"/>
        </p:xfrm>
        <a:graphic>
          <a:graphicData uri="http://schemas.openxmlformats.org/presentationml/2006/ole">
            <p:oleObj spid="_x0000_s29709" name="数式" r:id="rId9" imgW="203040" imgH="152280" progId="Equation.3">
              <p:embed/>
            </p:oleObj>
          </a:graphicData>
        </a:graphic>
      </p:graphicFrame>
      <p:sp>
        <p:nvSpPr>
          <p:cNvPr id="33" name="角丸四角形吹き出し 32"/>
          <p:cNvSpPr/>
          <p:nvPr/>
        </p:nvSpPr>
        <p:spPr>
          <a:xfrm>
            <a:off x="323528" y="4437112"/>
            <a:ext cx="3600400" cy="1800200"/>
          </a:xfrm>
          <a:prstGeom prst="wedgeRoundRectCallout">
            <a:avLst>
              <a:gd name="adj1" fmla="val 3475"/>
              <a:gd name="adj2" fmla="val -72364"/>
              <a:gd name="adj3" fmla="val 16667"/>
            </a:avLst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aphicFrame>
        <p:nvGraphicFramePr>
          <p:cNvPr id="34" name="表 33"/>
          <p:cNvGraphicFramePr>
            <a:graphicFrameLocks noGrp="1"/>
          </p:cNvGraphicFramePr>
          <p:nvPr/>
        </p:nvGraphicFramePr>
        <p:xfrm>
          <a:off x="395536" y="4509120"/>
          <a:ext cx="3600400" cy="17068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080120"/>
                <a:gridCol w="360040"/>
                <a:gridCol w="648072"/>
                <a:gridCol w="432048"/>
                <a:gridCol w="648072"/>
                <a:gridCol w="432048"/>
              </a:tblGrid>
              <a:tr h="370840"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sz="2200" dirty="0" smtClean="0"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環境</a:t>
                      </a:r>
                      <a:endParaRPr kumimoji="1" lang="ja-JP" altLang="en-US" sz="2200" dirty="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2200" dirty="0" smtClean="0"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{</a:t>
                      </a:r>
                      <a:endParaRPr kumimoji="1" lang="ja-JP" altLang="en-US" sz="2200" dirty="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200" dirty="0" smtClean="0">
                          <a:latin typeface="Consolas" pitchFamily="49" charset="0"/>
                          <a:ea typeface="メイリオ" pitchFamily="50" charset="-128"/>
                          <a:cs typeface="Consolas" pitchFamily="49" charset="0"/>
                        </a:rPr>
                        <a:t>a</a:t>
                      </a:r>
                      <a:endParaRPr kumimoji="1" lang="ja-JP" altLang="en-US" sz="2200" dirty="0">
                        <a:latin typeface="Consolas" pitchFamily="49" charset="0"/>
                        <a:ea typeface="メイリオ" pitchFamily="50" charset="-128"/>
                        <a:cs typeface="Consolas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2200" dirty="0">
                        <a:latin typeface="Consolas" pitchFamily="49" charset="0"/>
                        <a:ea typeface="メイリオ" pitchFamily="50" charset="-128"/>
                        <a:cs typeface="Consolas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200" dirty="0" smtClean="0">
                          <a:latin typeface="Consolas" pitchFamily="49" charset="0"/>
                          <a:ea typeface="メイリオ" pitchFamily="50" charset="-128"/>
                          <a:cs typeface="Consolas" pitchFamily="49" charset="0"/>
                        </a:rPr>
                        <a:t>100</a:t>
                      </a:r>
                      <a:endParaRPr kumimoji="1" lang="ja-JP" altLang="en-US" sz="2200" dirty="0">
                        <a:latin typeface="Consolas" pitchFamily="49" charset="0"/>
                        <a:ea typeface="メイリオ" pitchFamily="50" charset="-128"/>
                        <a:cs typeface="Consolas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2200" dirty="0" smtClean="0"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}</a:t>
                      </a:r>
                      <a:endParaRPr kumimoji="1" lang="ja-JP" altLang="en-US" sz="2200" dirty="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endParaRPr kumimoji="1" lang="ja-JP" altLang="en-US" sz="2200" dirty="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2200" dirty="0" smtClean="0"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{</a:t>
                      </a:r>
                      <a:endParaRPr kumimoji="1" lang="ja-JP" altLang="en-US" sz="2200" dirty="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200" dirty="0" smtClean="0">
                          <a:latin typeface="Consolas" pitchFamily="49" charset="0"/>
                          <a:ea typeface="メイリオ" pitchFamily="50" charset="-128"/>
                          <a:cs typeface="Consolas" pitchFamily="49" charset="0"/>
                        </a:rPr>
                        <a:t>b</a:t>
                      </a:r>
                      <a:endParaRPr kumimoji="1" lang="ja-JP" altLang="en-US" sz="2200" dirty="0">
                        <a:latin typeface="Consolas" pitchFamily="49" charset="0"/>
                        <a:ea typeface="メイリオ" pitchFamily="50" charset="-128"/>
                        <a:cs typeface="Consolas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2200" dirty="0">
                        <a:latin typeface="Consolas" pitchFamily="49" charset="0"/>
                        <a:ea typeface="メイリオ" pitchFamily="50" charset="-128"/>
                        <a:cs typeface="Consolas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200" dirty="0" smtClean="0">
                          <a:latin typeface="Consolas" pitchFamily="49" charset="0"/>
                          <a:ea typeface="メイリオ" pitchFamily="50" charset="-128"/>
                          <a:cs typeface="Consolas" pitchFamily="49" charset="0"/>
                        </a:rPr>
                        <a:t>101</a:t>
                      </a:r>
                      <a:endParaRPr kumimoji="1" lang="ja-JP" altLang="en-US" sz="2200" dirty="0">
                        <a:latin typeface="Consolas" pitchFamily="49" charset="0"/>
                        <a:ea typeface="メイリオ" pitchFamily="50" charset="-128"/>
                        <a:cs typeface="Consolas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2200" dirty="0" smtClean="0"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}</a:t>
                      </a:r>
                      <a:endParaRPr kumimoji="1" lang="ja-JP" altLang="en-US" sz="2200" dirty="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sz="2200" dirty="0" smtClean="0"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記憶域</a:t>
                      </a:r>
                      <a:endParaRPr kumimoji="1" lang="ja-JP" altLang="en-US" sz="2200" dirty="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2200" dirty="0" smtClean="0"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{</a:t>
                      </a:r>
                      <a:endParaRPr kumimoji="1" lang="ja-JP" altLang="en-US" sz="2200" dirty="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200" dirty="0" smtClean="0">
                          <a:latin typeface="Consolas" pitchFamily="49" charset="0"/>
                          <a:ea typeface="メイリオ" pitchFamily="50" charset="-128"/>
                          <a:cs typeface="Consolas" pitchFamily="49" charset="0"/>
                        </a:rPr>
                        <a:t>100</a:t>
                      </a:r>
                      <a:endParaRPr kumimoji="1" lang="ja-JP" altLang="en-US" sz="2200" dirty="0">
                        <a:latin typeface="Consolas" pitchFamily="49" charset="0"/>
                        <a:ea typeface="メイリオ" pitchFamily="50" charset="-128"/>
                        <a:cs typeface="Consolas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2200" dirty="0">
                        <a:latin typeface="Consolas" pitchFamily="49" charset="0"/>
                        <a:ea typeface="メイリオ" pitchFamily="50" charset="-128"/>
                        <a:cs typeface="Consolas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200" dirty="0" smtClean="0">
                          <a:latin typeface="Consolas" pitchFamily="49" charset="0"/>
                          <a:ea typeface="メイリオ" pitchFamily="50" charset="-128"/>
                          <a:cs typeface="Consolas" pitchFamily="49" charset="0"/>
                        </a:rPr>
                        <a:t>0</a:t>
                      </a:r>
                      <a:endParaRPr kumimoji="1" lang="ja-JP" altLang="en-US" sz="2200" dirty="0">
                        <a:latin typeface="Consolas" pitchFamily="49" charset="0"/>
                        <a:ea typeface="メイリオ" pitchFamily="50" charset="-128"/>
                        <a:cs typeface="Consolas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2200" dirty="0" smtClean="0"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}</a:t>
                      </a:r>
                      <a:endParaRPr kumimoji="1" lang="ja-JP" altLang="en-US" sz="2200" dirty="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endParaRPr kumimoji="1" lang="ja-JP" altLang="en-US" sz="2200" dirty="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2200" dirty="0" smtClean="0"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{</a:t>
                      </a:r>
                      <a:endParaRPr kumimoji="1" lang="ja-JP" altLang="en-US" sz="2200" dirty="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200" dirty="0" smtClean="0">
                          <a:latin typeface="Consolas" pitchFamily="49" charset="0"/>
                          <a:ea typeface="メイリオ" pitchFamily="50" charset="-128"/>
                          <a:cs typeface="Consolas" pitchFamily="49" charset="0"/>
                        </a:rPr>
                        <a:t>101</a:t>
                      </a:r>
                      <a:endParaRPr kumimoji="1" lang="ja-JP" altLang="en-US" sz="2200" dirty="0">
                        <a:latin typeface="Consolas" pitchFamily="49" charset="0"/>
                        <a:ea typeface="メイリオ" pitchFamily="50" charset="-128"/>
                        <a:cs typeface="Consolas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2200" dirty="0">
                        <a:latin typeface="Consolas" pitchFamily="49" charset="0"/>
                        <a:ea typeface="メイリオ" pitchFamily="50" charset="-128"/>
                        <a:cs typeface="Consolas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200" dirty="0" smtClean="0">
                          <a:latin typeface="Consolas" pitchFamily="49" charset="0"/>
                          <a:ea typeface="メイリオ" pitchFamily="50" charset="-128"/>
                          <a:cs typeface="Consolas" pitchFamily="49" charset="0"/>
                        </a:rPr>
                        <a:t>1</a:t>
                      </a:r>
                      <a:endParaRPr kumimoji="1" lang="ja-JP" altLang="en-US" sz="2200" dirty="0">
                        <a:latin typeface="Consolas" pitchFamily="49" charset="0"/>
                        <a:ea typeface="メイリオ" pitchFamily="50" charset="-128"/>
                        <a:cs typeface="Consolas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2200" dirty="0" smtClean="0"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}</a:t>
                      </a:r>
                      <a:endParaRPr kumimoji="1" lang="ja-JP" altLang="en-US" sz="2200" dirty="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35" name="Object 6"/>
          <p:cNvGraphicFramePr>
            <a:graphicFrameLocks noChangeAspect="1"/>
          </p:cNvGraphicFramePr>
          <p:nvPr/>
        </p:nvGraphicFramePr>
        <p:xfrm>
          <a:off x="2555776" y="4561185"/>
          <a:ext cx="358775" cy="307975"/>
        </p:xfrm>
        <a:graphic>
          <a:graphicData uri="http://schemas.openxmlformats.org/presentationml/2006/ole">
            <p:oleObj spid="_x0000_s29710" name="数式" r:id="rId10" imgW="203040" imgH="152280" progId="Equation.3">
              <p:embed/>
            </p:oleObj>
          </a:graphicData>
        </a:graphic>
      </p:graphicFrame>
      <p:graphicFrame>
        <p:nvGraphicFramePr>
          <p:cNvPr id="36" name="Object 7"/>
          <p:cNvGraphicFramePr>
            <a:graphicFrameLocks noChangeAspect="1"/>
          </p:cNvGraphicFramePr>
          <p:nvPr/>
        </p:nvGraphicFramePr>
        <p:xfrm>
          <a:off x="2555776" y="4993233"/>
          <a:ext cx="358775" cy="307975"/>
        </p:xfrm>
        <a:graphic>
          <a:graphicData uri="http://schemas.openxmlformats.org/presentationml/2006/ole">
            <p:oleObj spid="_x0000_s29711" name="数式" r:id="rId11" imgW="203040" imgH="152280" progId="Equation.3">
              <p:embed/>
            </p:oleObj>
          </a:graphicData>
        </a:graphic>
      </p:graphicFrame>
      <p:graphicFrame>
        <p:nvGraphicFramePr>
          <p:cNvPr id="37" name="Object 24"/>
          <p:cNvGraphicFramePr>
            <a:graphicFrameLocks noChangeAspect="1"/>
          </p:cNvGraphicFramePr>
          <p:nvPr/>
        </p:nvGraphicFramePr>
        <p:xfrm>
          <a:off x="2555776" y="5425281"/>
          <a:ext cx="358775" cy="307975"/>
        </p:xfrm>
        <a:graphic>
          <a:graphicData uri="http://schemas.openxmlformats.org/presentationml/2006/ole">
            <p:oleObj spid="_x0000_s29712" name="数式" r:id="rId12" imgW="203040" imgH="152280" progId="Equation.3">
              <p:embed/>
            </p:oleObj>
          </a:graphicData>
        </a:graphic>
      </p:graphicFrame>
      <p:graphicFrame>
        <p:nvGraphicFramePr>
          <p:cNvPr id="41" name="Object 24"/>
          <p:cNvGraphicFramePr>
            <a:graphicFrameLocks noChangeAspect="1"/>
          </p:cNvGraphicFramePr>
          <p:nvPr/>
        </p:nvGraphicFramePr>
        <p:xfrm>
          <a:off x="2555776" y="5857329"/>
          <a:ext cx="358775" cy="307975"/>
        </p:xfrm>
        <a:graphic>
          <a:graphicData uri="http://schemas.openxmlformats.org/presentationml/2006/ole">
            <p:oleObj spid="_x0000_s29713" name="数式" r:id="rId13" imgW="203040" imgH="152280" progId="Equation.3">
              <p:embed/>
            </p:oleObj>
          </a:graphicData>
        </a:graphic>
      </p:graphicFrame>
      <p:sp>
        <p:nvSpPr>
          <p:cNvPr id="42" name="四角形吹き出し 41"/>
          <p:cNvSpPr/>
          <p:nvPr/>
        </p:nvSpPr>
        <p:spPr>
          <a:xfrm>
            <a:off x="4139952" y="1268760"/>
            <a:ext cx="4824536" cy="1080120"/>
          </a:xfrm>
          <a:prstGeom prst="wedgeRectCallout">
            <a:avLst>
              <a:gd name="adj1" fmla="val -52060"/>
              <a:gd name="adj2" fmla="val 66075"/>
            </a:avLst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kumimoji="1" lang="ja-JP" altLang="en-US" sz="2400" b="1" dirty="0" smtClean="0">
                <a:solidFill>
                  <a:schemeClr val="accent2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　制約</a:t>
            </a:r>
            <a:endParaRPr kumimoji="1" lang="en-US" altLang="ja-JP" sz="2400" b="1" dirty="0" smtClean="0">
              <a:solidFill>
                <a:schemeClr val="accent2"/>
              </a:solidFill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  <a:p>
            <a:r>
              <a:rPr kumimoji="1" lang="ja-JP" altLang="en-US" sz="240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同じ</a:t>
            </a:r>
            <a:r>
              <a:rPr lang="ja-JP" altLang="en-US" sz="240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左辺値を持つ変数</a:t>
            </a:r>
            <a:r>
              <a:rPr kumimoji="1" lang="ja-JP" altLang="en-US" sz="240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を渡さない</a:t>
            </a:r>
            <a:endParaRPr kumimoji="1" lang="en-US" altLang="ja-JP" sz="2400" dirty="0" smtClean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</p:txBody>
      </p:sp>
      <p:graphicFrame>
        <p:nvGraphicFramePr>
          <p:cNvPr id="29714" name="Object 10"/>
          <p:cNvGraphicFramePr>
            <a:graphicFrameLocks noChangeAspect="1"/>
          </p:cNvGraphicFramePr>
          <p:nvPr/>
        </p:nvGraphicFramePr>
        <p:xfrm>
          <a:off x="7596336" y="4921887"/>
          <a:ext cx="358775" cy="307975"/>
        </p:xfrm>
        <a:graphic>
          <a:graphicData uri="http://schemas.openxmlformats.org/presentationml/2006/ole">
            <p:oleObj spid="_x0000_s29714" name="数式" r:id="rId14" imgW="203040" imgH="152280" progId="Equation.3">
              <p:embed/>
            </p:oleObj>
          </a:graphicData>
        </a:graphic>
      </p:graphicFrame>
      <p:sp>
        <p:nvSpPr>
          <p:cNvPr id="43" name="四角形吹き出し 42"/>
          <p:cNvSpPr/>
          <p:nvPr/>
        </p:nvSpPr>
        <p:spPr>
          <a:xfrm>
            <a:off x="4139952" y="5517232"/>
            <a:ext cx="4824536" cy="720080"/>
          </a:xfrm>
          <a:prstGeom prst="wedgeRectCallout">
            <a:avLst>
              <a:gd name="adj1" fmla="val -53298"/>
              <a:gd name="adj2" fmla="val -28204"/>
            </a:avLst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sz="2400" dirty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記憶域</a:t>
            </a:r>
            <a:r>
              <a:rPr lang="ja-JP" altLang="en-US" sz="240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を復元可</a:t>
            </a:r>
            <a:r>
              <a:rPr lang="en-US" altLang="ja-JP" sz="240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(</a:t>
            </a:r>
            <a:r>
              <a:rPr lang="ja-JP" altLang="en-US" sz="2400" b="1" dirty="0" smtClean="0">
                <a:solidFill>
                  <a:schemeClr val="accent2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可逆</a:t>
            </a:r>
            <a:r>
              <a:rPr lang="en-US" altLang="ja-JP" sz="240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)</a:t>
            </a:r>
          </a:p>
        </p:txBody>
      </p:sp>
      <p:cxnSp>
        <p:nvCxnSpPr>
          <p:cNvPr id="45" name="直線矢印コネクタ 44"/>
          <p:cNvCxnSpPr/>
          <p:nvPr/>
        </p:nvCxnSpPr>
        <p:spPr>
          <a:xfrm flipV="1">
            <a:off x="2843808" y="3068960"/>
            <a:ext cx="1152128" cy="621708"/>
          </a:xfrm>
          <a:prstGeom prst="straightConnector1">
            <a:avLst/>
          </a:prstGeom>
          <a:ln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76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97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  <p:bldP spid="33" grpId="0" animBg="1"/>
      <p:bldP spid="43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可逆性の保証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46856" y="1556792"/>
            <a:ext cx="8229600" cy="4525963"/>
          </a:xfrm>
        </p:spPr>
        <p:txBody>
          <a:bodyPr/>
          <a:lstStyle/>
          <a:p>
            <a:pPr>
              <a:buNone/>
            </a:pPr>
            <a:r>
              <a:rPr kumimoji="1" lang="ja-JP" altLang="en-US" sz="3600" b="1" dirty="0" smtClean="0"/>
              <a:t>定理</a:t>
            </a:r>
            <a:endParaRPr kumimoji="1" lang="en-US" altLang="ja-JP" sz="3600" b="1" dirty="0" smtClean="0"/>
          </a:p>
          <a:p>
            <a:pPr>
              <a:buNone/>
            </a:pPr>
            <a:r>
              <a:rPr lang="ja-JP" altLang="en-US" dirty="0"/>
              <a:t>　</a:t>
            </a:r>
            <a:r>
              <a:rPr lang="en-US" altLang="ja-JP" dirty="0" smtClean="0"/>
              <a:t>Janus</a:t>
            </a:r>
            <a:r>
              <a:rPr lang="ja-JP" altLang="en-US" dirty="0" smtClean="0"/>
              <a:t>のすべての文が可逆性をもつ</a:t>
            </a:r>
            <a:endParaRPr lang="en-US" altLang="ja-JP" dirty="0" smtClean="0"/>
          </a:p>
          <a:p>
            <a:pPr>
              <a:buNone/>
            </a:pPr>
            <a:endParaRPr kumimoji="1" lang="en-US" altLang="ja-JP" dirty="0" smtClean="0"/>
          </a:p>
          <a:p>
            <a:pPr>
              <a:buNone/>
            </a:pPr>
            <a:r>
              <a:rPr kumimoji="1" lang="ja-JP" altLang="en-US" sz="2800" dirty="0" smtClean="0"/>
              <a:t>この定理によって，</a:t>
            </a:r>
            <a:r>
              <a:rPr kumimoji="1" lang="en-US" altLang="ja-JP" sz="2800" dirty="0" smtClean="0"/>
              <a:t>Janus</a:t>
            </a:r>
            <a:r>
              <a:rPr kumimoji="1" lang="ja-JP" altLang="en-US" sz="2800" dirty="0" smtClean="0"/>
              <a:t>の可逆性</a:t>
            </a:r>
            <a:r>
              <a:rPr lang="ja-JP" altLang="en-US" sz="2800" dirty="0" smtClean="0"/>
              <a:t>の</a:t>
            </a:r>
            <a:r>
              <a:rPr kumimoji="1" lang="ja-JP" altLang="en-US" sz="2800" dirty="0" smtClean="0"/>
              <a:t>保証を達成</a:t>
            </a:r>
            <a:endParaRPr kumimoji="1" lang="ja-JP" alt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タイトル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b="1" dirty="0" smtClean="0"/>
              <a:t>検証</a:t>
            </a:r>
            <a:endParaRPr kumimoji="1" lang="ja-JP" altLang="en-US" b="1" dirty="0"/>
          </a:p>
        </p:txBody>
      </p:sp>
      <p:sp>
        <p:nvSpPr>
          <p:cNvPr id="6" name="テキスト プレースホルダ 5"/>
          <p:cNvSpPr>
            <a:spLocks noGrp="1"/>
          </p:cNvSpPr>
          <p:nvPr>
            <p:ph type="body" idx="1"/>
          </p:nvPr>
        </p:nvSpPr>
        <p:spPr>
          <a:xfrm>
            <a:off x="251520" y="1535113"/>
            <a:ext cx="3898776" cy="639762"/>
          </a:xfrm>
        </p:spPr>
        <p:txBody>
          <a:bodyPr/>
          <a:lstStyle/>
          <a:p>
            <a:r>
              <a:rPr kumimoji="1" lang="ja-JP" altLang="en-US" dirty="0" smtClean="0"/>
              <a:t>既存</a:t>
            </a:r>
            <a:endParaRPr kumimoji="1" lang="ja-JP" altLang="en-US" dirty="0"/>
          </a:p>
        </p:txBody>
      </p:sp>
      <p:sp>
        <p:nvSpPr>
          <p:cNvPr id="7" name="コンテンツ プレースホルダ 6"/>
          <p:cNvSpPr>
            <a:spLocks noGrp="1"/>
          </p:cNvSpPr>
          <p:nvPr>
            <p:ph sz="half" idx="2"/>
          </p:nvPr>
        </p:nvSpPr>
        <p:spPr>
          <a:xfrm>
            <a:off x="251520" y="2174875"/>
            <a:ext cx="3682752" cy="3414365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>
              <a:buNone/>
            </a:pPr>
            <a:r>
              <a:rPr lang="en-US" altLang="ja-JP" sz="2000" dirty="0" smtClean="0">
                <a:latin typeface="Consolas" pitchFamily="49" charset="0"/>
                <a:cs typeface="Consolas" pitchFamily="49" charset="0"/>
              </a:rPr>
              <a:t>procedure </a:t>
            </a:r>
            <a:r>
              <a:rPr lang="en-US" altLang="ja-JP" sz="2000" dirty="0" err="1" smtClean="0">
                <a:latin typeface="Consolas" pitchFamily="49" charset="0"/>
                <a:cs typeface="Consolas" pitchFamily="49" charset="0"/>
              </a:rPr>
              <a:t>fac</a:t>
            </a:r>
            <a:r>
              <a:rPr lang="en-US" altLang="ja-JP" sz="2000" dirty="0" smtClean="0">
                <a:latin typeface="Consolas" pitchFamily="49" charset="0"/>
                <a:cs typeface="Consolas" pitchFamily="49" charset="0"/>
              </a:rPr>
              <a:t>(n, t1, a)</a:t>
            </a:r>
          </a:p>
          <a:p>
            <a:pPr>
              <a:buNone/>
            </a:pPr>
            <a:r>
              <a:rPr lang="en-US" altLang="ja-JP" sz="2000" dirty="0" smtClean="0">
                <a:latin typeface="Consolas" pitchFamily="49" charset="0"/>
                <a:cs typeface="Consolas" pitchFamily="49" charset="0"/>
              </a:rPr>
              <a:t> local t2 = t1*(n-1)</a:t>
            </a:r>
          </a:p>
          <a:p>
            <a:pPr>
              <a:buNone/>
            </a:pPr>
            <a:r>
              <a:rPr lang="en-US" altLang="ja-JP" sz="2000" dirty="0" smtClean="0">
                <a:latin typeface="Consolas" pitchFamily="49" charset="0"/>
                <a:cs typeface="Consolas" pitchFamily="49" charset="0"/>
              </a:rPr>
              <a:t>  if n = 1</a:t>
            </a:r>
          </a:p>
          <a:p>
            <a:pPr>
              <a:buNone/>
            </a:pPr>
            <a:r>
              <a:rPr lang="en-US" altLang="ja-JP" sz="2000" dirty="0" smtClean="0">
                <a:latin typeface="Consolas" pitchFamily="49" charset="0"/>
                <a:cs typeface="Consolas" pitchFamily="49" charset="0"/>
              </a:rPr>
              <a:t>  then a += t1</a:t>
            </a:r>
          </a:p>
          <a:p>
            <a:pPr>
              <a:buNone/>
            </a:pPr>
            <a:r>
              <a:rPr lang="en-US" altLang="ja-JP" sz="2000" dirty="0" smtClean="0">
                <a:latin typeface="Consolas" pitchFamily="49" charset="0"/>
                <a:cs typeface="Consolas" pitchFamily="49" charset="0"/>
              </a:rPr>
              <a:t>  else n -= 1</a:t>
            </a:r>
          </a:p>
          <a:p>
            <a:pPr>
              <a:buNone/>
            </a:pPr>
            <a:r>
              <a:rPr lang="en-US" altLang="ja-JP" sz="2000" dirty="0" smtClean="0">
                <a:latin typeface="Consolas" pitchFamily="49" charset="0"/>
                <a:cs typeface="Consolas" pitchFamily="49" charset="0"/>
              </a:rPr>
              <a:t>       call </a:t>
            </a:r>
            <a:r>
              <a:rPr lang="en-US" altLang="ja-JP" sz="2000" dirty="0" err="1" smtClean="0">
                <a:latin typeface="Consolas" pitchFamily="49" charset="0"/>
                <a:cs typeface="Consolas" pitchFamily="49" charset="0"/>
              </a:rPr>
              <a:t>fac</a:t>
            </a:r>
            <a:r>
              <a:rPr lang="en-US" altLang="ja-JP" sz="2000" dirty="0" smtClean="0">
                <a:latin typeface="Consolas" pitchFamily="49" charset="0"/>
                <a:cs typeface="Consolas" pitchFamily="49" charset="0"/>
              </a:rPr>
              <a:t>(n, t2, a)</a:t>
            </a:r>
          </a:p>
          <a:p>
            <a:pPr>
              <a:buNone/>
            </a:pPr>
            <a:r>
              <a:rPr lang="en-US" altLang="ja-JP" sz="2000" dirty="0" smtClean="0">
                <a:latin typeface="Consolas" pitchFamily="49" charset="0"/>
                <a:cs typeface="Consolas" pitchFamily="49" charset="0"/>
              </a:rPr>
              <a:t>       n += 1</a:t>
            </a:r>
          </a:p>
          <a:p>
            <a:pPr>
              <a:buNone/>
            </a:pPr>
            <a:r>
              <a:rPr lang="en-US" altLang="ja-JP" sz="2000" dirty="0" smtClean="0">
                <a:latin typeface="Consolas" pitchFamily="49" charset="0"/>
                <a:cs typeface="Consolas" pitchFamily="49" charset="0"/>
              </a:rPr>
              <a:t>  </a:t>
            </a:r>
            <a:r>
              <a:rPr lang="en-US" altLang="ja-JP" sz="2000" dirty="0" err="1" smtClean="0">
                <a:latin typeface="Consolas" pitchFamily="49" charset="0"/>
                <a:cs typeface="Consolas" pitchFamily="49" charset="0"/>
              </a:rPr>
              <a:t>fi</a:t>
            </a:r>
            <a:r>
              <a:rPr lang="en-US" altLang="ja-JP" sz="2000" dirty="0" smtClean="0">
                <a:latin typeface="Consolas" pitchFamily="49" charset="0"/>
                <a:cs typeface="Consolas" pitchFamily="49" charset="0"/>
              </a:rPr>
              <a:t> n = 1</a:t>
            </a:r>
          </a:p>
          <a:p>
            <a:pPr>
              <a:buNone/>
            </a:pPr>
            <a:r>
              <a:rPr lang="en-US" altLang="ja-JP" sz="2000" dirty="0" smtClean="0">
                <a:latin typeface="Consolas" pitchFamily="49" charset="0"/>
                <a:cs typeface="Consolas" pitchFamily="49" charset="0"/>
              </a:rPr>
              <a:t> </a:t>
            </a:r>
            <a:r>
              <a:rPr lang="en-US" altLang="ja-JP" sz="2000" dirty="0" err="1" smtClean="0">
                <a:latin typeface="Consolas" pitchFamily="49" charset="0"/>
                <a:cs typeface="Consolas" pitchFamily="49" charset="0"/>
              </a:rPr>
              <a:t>delocal</a:t>
            </a:r>
            <a:r>
              <a:rPr lang="en-US" altLang="ja-JP" sz="2000" dirty="0" smtClean="0">
                <a:latin typeface="Consolas" pitchFamily="49" charset="0"/>
                <a:cs typeface="Consolas" pitchFamily="49" charset="0"/>
              </a:rPr>
              <a:t> t2 = t1*(n-1)</a:t>
            </a:r>
            <a:endParaRPr kumimoji="1" lang="ja-JP" altLang="en-US" sz="2000" dirty="0"/>
          </a:p>
        </p:txBody>
      </p:sp>
      <p:sp>
        <p:nvSpPr>
          <p:cNvPr id="8" name="テキスト プレースホルダ 7"/>
          <p:cNvSpPr>
            <a:spLocks noGrp="1"/>
          </p:cNvSpPr>
          <p:nvPr>
            <p:ph type="body" sz="quarter" idx="3"/>
          </p:nvPr>
        </p:nvSpPr>
        <p:spPr>
          <a:xfrm>
            <a:off x="4078288" y="1535113"/>
            <a:ext cx="4041775" cy="639762"/>
          </a:xfrm>
        </p:spPr>
        <p:txBody>
          <a:bodyPr/>
          <a:lstStyle/>
          <a:p>
            <a:r>
              <a:rPr lang="ja-JP" altLang="en-US" dirty="0" smtClean="0"/>
              <a:t>今回の提案</a:t>
            </a:r>
            <a:endParaRPr kumimoji="1" lang="ja-JP" altLang="en-US" dirty="0"/>
          </a:p>
        </p:txBody>
      </p:sp>
      <p:sp>
        <p:nvSpPr>
          <p:cNvPr id="9" name="コンテンツ プレースホルダ 8"/>
          <p:cNvSpPr>
            <a:spLocks noGrp="1"/>
          </p:cNvSpPr>
          <p:nvPr>
            <p:ph sz="quarter" idx="4"/>
          </p:nvPr>
        </p:nvSpPr>
        <p:spPr>
          <a:xfrm>
            <a:off x="4078288" y="2174875"/>
            <a:ext cx="4860032" cy="3414365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>
              <a:buNone/>
            </a:pPr>
            <a:r>
              <a:rPr lang="en-US" altLang="ja-JP" sz="2000" dirty="0" smtClean="0">
                <a:latin typeface="Consolas" pitchFamily="49" charset="0"/>
                <a:cs typeface="Consolas" pitchFamily="49" charset="0"/>
              </a:rPr>
              <a:t>procedure </a:t>
            </a:r>
            <a:r>
              <a:rPr lang="en-US" altLang="ja-JP" sz="2000" dirty="0" err="1" smtClean="0">
                <a:latin typeface="Consolas" pitchFamily="49" charset="0"/>
                <a:cs typeface="Consolas" pitchFamily="49" charset="0"/>
              </a:rPr>
              <a:t>fac</a:t>
            </a:r>
            <a:r>
              <a:rPr lang="en-US" altLang="ja-JP" sz="2000" dirty="0" smtClean="0">
                <a:latin typeface="Consolas" pitchFamily="49" charset="0"/>
                <a:cs typeface="Consolas" pitchFamily="49" charset="0"/>
              </a:rPr>
              <a:t>(</a:t>
            </a:r>
            <a:r>
              <a:rPr lang="en-US" altLang="ja-JP" sz="2000" dirty="0" err="1" smtClean="0">
                <a:latin typeface="Consolas" pitchFamily="49" charset="0"/>
                <a:cs typeface="Consolas" pitchFamily="49" charset="0"/>
              </a:rPr>
              <a:t>val</a:t>
            </a:r>
            <a:r>
              <a:rPr lang="en-US" altLang="ja-JP" sz="2000" dirty="0" smtClean="0">
                <a:latin typeface="Consolas" pitchFamily="49" charset="0"/>
                <a:cs typeface="Consolas" pitchFamily="49" charset="0"/>
              </a:rPr>
              <a:t> </a:t>
            </a:r>
            <a:r>
              <a:rPr lang="en-US" altLang="ja-JP" sz="2000" dirty="0" err="1" smtClean="0">
                <a:latin typeface="Consolas" pitchFamily="49" charset="0"/>
                <a:cs typeface="Consolas" pitchFamily="49" charset="0"/>
              </a:rPr>
              <a:t>n,val</a:t>
            </a:r>
            <a:r>
              <a:rPr lang="en-US" altLang="ja-JP" sz="2000" dirty="0" smtClean="0">
                <a:latin typeface="Consolas" pitchFamily="49" charset="0"/>
                <a:cs typeface="Consolas" pitchFamily="49" charset="0"/>
              </a:rPr>
              <a:t> t1,ref a)</a:t>
            </a:r>
          </a:p>
          <a:p>
            <a:pPr>
              <a:buNone/>
            </a:pPr>
            <a:r>
              <a:rPr lang="en-US" altLang="ja-JP" sz="2000" dirty="0" smtClean="0">
                <a:latin typeface="Consolas" pitchFamily="49" charset="0"/>
                <a:cs typeface="Consolas" pitchFamily="49" charset="0"/>
              </a:rPr>
              <a:t> </a:t>
            </a:r>
          </a:p>
          <a:p>
            <a:pPr>
              <a:buNone/>
            </a:pPr>
            <a:r>
              <a:rPr lang="ja-JP" altLang="en-US" sz="2000" dirty="0" smtClean="0">
                <a:latin typeface="Consolas" pitchFamily="49" charset="0"/>
                <a:cs typeface="Consolas" pitchFamily="49" charset="0"/>
              </a:rPr>
              <a:t>　</a:t>
            </a:r>
            <a:r>
              <a:rPr lang="en-US" altLang="ja-JP" sz="2000" dirty="0" smtClean="0">
                <a:latin typeface="Consolas" pitchFamily="49" charset="0"/>
                <a:cs typeface="Consolas" pitchFamily="49" charset="0"/>
              </a:rPr>
              <a:t>if n = 1</a:t>
            </a:r>
          </a:p>
          <a:p>
            <a:pPr>
              <a:buNone/>
            </a:pPr>
            <a:r>
              <a:rPr lang="en-US" altLang="ja-JP" sz="2000" dirty="0" smtClean="0">
                <a:latin typeface="Consolas" pitchFamily="49" charset="0"/>
                <a:cs typeface="Consolas" pitchFamily="49" charset="0"/>
              </a:rPr>
              <a:t>  then a += t1</a:t>
            </a:r>
          </a:p>
          <a:p>
            <a:pPr>
              <a:buNone/>
            </a:pPr>
            <a:r>
              <a:rPr lang="en-US" altLang="ja-JP" sz="2000" dirty="0" smtClean="0">
                <a:latin typeface="Consolas" pitchFamily="49" charset="0"/>
                <a:cs typeface="Consolas" pitchFamily="49" charset="0"/>
              </a:rPr>
              <a:t>  else </a:t>
            </a:r>
          </a:p>
          <a:p>
            <a:pPr>
              <a:buNone/>
            </a:pPr>
            <a:r>
              <a:rPr lang="ja-JP" altLang="en-US" sz="2000" dirty="0" smtClean="0">
                <a:latin typeface="Consolas" pitchFamily="49" charset="0"/>
                <a:cs typeface="Consolas" pitchFamily="49" charset="0"/>
              </a:rPr>
              <a:t>　　　　</a:t>
            </a:r>
            <a:r>
              <a:rPr lang="en-US" altLang="ja-JP" sz="2000" dirty="0" smtClean="0">
                <a:latin typeface="Consolas" pitchFamily="49" charset="0"/>
                <a:cs typeface="Consolas" pitchFamily="49" charset="0"/>
              </a:rPr>
              <a:t>call </a:t>
            </a:r>
            <a:r>
              <a:rPr lang="en-US" altLang="ja-JP" sz="2000" dirty="0" err="1" smtClean="0">
                <a:latin typeface="Consolas" pitchFamily="49" charset="0"/>
                <a:cs typeface="Consolas" pitchFamily="49" charset="0"/>
              </a:rPr>
              <a:t>fac</a:t>
            </a:r>
            <a:r>
              <a:rPr lang="en-US" altLang="ja-JP" sz="2000" dirty="0" smtClean="0">
                <a:latin typeface="Consolas" pitchFamily="49" charset="0"/>
                <a:cs typeface="Consolas" pitchFamily="49" charset="0"/>
              </a:rPr>
              <a:t>(</a:t>
            </a:r>
            <a:r>
              <a:rPr lang="en-US" altLang="ja-JP" sz="2000" b="1" dirty="0" smtClean="0">
                <a:solidFill>
                  <a:schemeClr val="accent2"/>
                </a:solidFill>
                <a:latin typeface="Consolas" pitchFamily="49" charset="0"/>
                <a:cs typeface="Consolas" pitchFamily="49" charset="0"/>
              </a:rPr>
              <a:t>n-1</a:t>
            </a:r>
            <a:r>
              <a:rPr lang="en-US" altLang="ja-JP" sz="2000" dirty="0" smtClean="0">
                <a:latin typeface="Consolas" pitchFamily="49" charset="0"/>
                <a:cs typeface="Consolas" pitchFamily="49" charset="0"/>
              </a:rPr>
              <a:t>, </a:t>
            </a:r>
            <a:r>
              <a:rPr lang="en-US" altLang="ja-JP" sz="2000" b="1" dirty="0" smtClean="0">
                <a:solidFill>
                  <a:schemeClr val="accent2"/>
                </a:solidFill>
                <a:latin typeface="Consolas" pitchFamily="49" charset="0"/>
                <a:cs typeface="Consolas" pitchFamily="49" charset="0"/>
              </a:rPr>
              <a:t>t1*(n-1)</a:t>
            </a:r>
            <a:r>
              <a:rPr lang="en-US" altLang="ja-JP" sz="2000" dirty="0" smtClean="0">
                <a:latin typeface="Consolas" pitchFamily="49" charset="0"/>
                <a:cs typeface="Consolas" pitchFamily="49" charset="0"/>
              </a:rPr>
              <a:t>, a)</a:t>
            </a:r>
          </a:p>
          <a:p>
            <a:pPr>
              <a:buNone/>
            </a:pPr>
            <a:endParaRPr lang="en-US" altLang="ja-JP" sz="2000" dirty="0" smtClean="0">
              <a:latin typeface="Consolas" pitchFamily="49" charset="0"/>
              <a:cs typeface="Consolas" pitchFamily="49" charset="0"/>
            </a:endParaRPr>
          </a:p>
          <a:p>
            <a:pPr>
              <a:buNone/>
            </a:pPr>
            <a:r>
              <a:rPr lang="ja-JP" altLang="en-US" sz="2000" dirty="0" smtClean="0">
                <a:latin typeface="Consolas" pitchFamily="49" charset="0"/>
                <a:cs typeface="Consolas" pitchFamily="49" charset="0"/>
              </a:rPr>
              <a:t>　</a:t>
            </a:r>
            <a:r>
              <a:rPr lang="en-US" altLang="ja-JP" sz="2000" dirty="0" err="1" smtClean="0">
                <a:latin typeface="Consolas" pitchFamily="49" charset="0"/>
                <a:cs typeface="Consolas" pitchFamily="49" charset="0"/>
              </a:rPr>
              <a:t>fi</a:t>
            </a:r>
            <a:r>
              <a:rPr lang="en-US" altLang="ja-JP" sz="2000" dirty="0" smtClean="0">
                <a:latin typeface="Consolas" pitchFamily="49" charset="0"/>
                <a:cs typeface="Consolas" pitchFamily="49" charset="0"/>
              </a:rPr>
              <a:t> n = 1</a:t>
            </a:r>
            <a:endParaRPr kumimoji="1" lang="ja-JP" altLang="en-US" sz="2000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306F77-7D45-4D56-BDBE-E344005FAA85}" type="slidenum">
              <a:rPr kumimoji="1" lang="ja-JP" altLang="en-US" smtClean="0"/>
              <a:pPr/>
              <a:t>13</a:t>
            </a:fld>
            <a:endParaRPr kumimoji="1" lang="ja-JP" altLang="en-US"/>
          </a:p>
        </p:txBody>
      </p:sp>
      <p:sp>
        <p:nvSpPr>
          <p:cNvPr id="11" name="コンテンツ プレースホルダ 2"/>
          <p:cNvSpPr txBox="1">
            <a:spLocks/>
          </p:cNvSpPr>
          <p:nvPr/>
        </p:nvSpPr>
        <p:spPr>
          <a:xfrm>
            <a:off x="3419872" y="5733256"/>
            <a:ext cx="5112568" cy="57606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1" lang="ja-JP" alt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実引数</a:t>
            </a:r>
            <a:r>
              <a:rPr kumimoji="1" lang="ja-JP" altLang="en-US" sz="28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に</a:t>
            </a:r>
            <a:r>
              <a:rPr kumimoji="1" lang="ja-JP" alt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式</a:t>
            </a:r>
            <a:r>
              <a:rPr lang="ja-JP" altLang="en-US" sz="2800" b="1" noProof="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を渡</a:t>
            </a:r>
            <a:r>
              <a:rPr kumimoji="1" lang="ja-JP" alt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すことも可能</a:t>
            </a:r>
            <a:endParaRPr kumimoji="1" lang="ja-JP" altLang="en-US" sz="2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</p:txBody>
      </p:sp>
      <p:cxnSp>
        <p:nvCxnSpPr>
          <p:cNvPr id="14" name="直線矢印コネクタ 13"/>
          <p:cNvCxnSpPr/>
          <p:nvPr/>
        </p:nvCxnSpPr>
        <p:spPr>
          <a:xfrm>
            <a:off x="1115616" y="1916832"/>
            <a:ext cx="2880320" cy="0"/>
          </a:xfrm>
          <a:prstGeom prst="straightConnector1">
            <a:avLst/>
          </a:prstGeom>
          <a:ln>
            <a:prstDash val="sysDot"/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5" name="コンテンツ プレースホルダ 2"/>
          <p:cNvSpPr txBox="1">
            <a:spLocks/>
          </p:cNvSpPr>
          <p:nvPr/>
        </p:nvSpPr>
        <p:spPr>
          <a:xfrm>
            <a:off x="2123728" y="1412776"/>
            <a:ext cx="864096" cy="504056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ja-JP" altLang="en-US" sz="2400" b="1" dirty="0" smtClean="0">
                <a:solidFill>
                  <a:schemeClr val="accent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拡張</a:t>
            </a:r>
            <a:endParaRPr kumimoji="1" lang="ja-JP" altLang="en-US" sz="2400" b="1" i="0" u="none" strike="noStrike" kern="1200" cap="none" spc="0" normalizeH="0" baseline="0" noProof="0" dirty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</p:txBody>
      </p:sp>
      <p:cxnSp>
        <p:nvCxnSpPr>
          <p:cNvPr id="16" name="直線矢印コネクタ 15"/>
          <p:cNvCxnSpPr/>
          <p:nvPr/>
        </p:nvCxnSpPr>
        <p:spPr>
          <a:xfrm flipH="1" flipV="1">
            <a:off x="6300192" y="4293096"/>
            <a:ext cx="468280" cy="792088"/>
          </a:xfrm>
          <a:prstGeom prst="straightConnector1">
            <a:avLst/>
          </a:prstGeom>
          <a:ln w="34925">
            <a:solidFill>
              <a:schemeClr val="tx1"/>
            </a:solidFill>
            <a:prstDash val="sysDot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直線矢印コネクタ 26"/>
          <p:cNvCxnSpPr/>
          <p:nvPr/>
        </p:nvCxnSpPr>
        <p:spPr>
          <a:xfrm flipV="1">
            <a:off x="6768472" y="4293096"/>
            <a:ext cx="432048" cy="792088"/>
          </a:xfrm>
          <a:prstGeom prst="straightConnector1">
            <a:avLst/>
          </a:prstGeom>
          <a:ln w="34925">
            <a:solidFill>
              <a:schemeClr val="tx1"/>
            </a:solidFill>
            <a:prstDash val="sysDot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直線コネクタ 33"/>
          <p:cNvCxnSpPr/>
          <p:nvPr/>
        </p:nvCxnSpPr>
        <p:spPr>
          <a:xfrm>
            <a:off x="6768472" y="5085184"/>
            <a:ext cx="0" cy="720080"/>
          </a:xfrm>
          <a:prstGeom prst="line">
            <a:avLst/>
          </a:prstGeom>
          <a:ln w="38100">
            <a:solidFill>
              <a:schemeClr val="tx1"/>
            </a:solidFill>
            <a:prstDash val="sysDot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テキスト ボックス 16"/>
          <p:cNvSpPr txBox="1"/>
          <p:nvPr/>
        </p:nvSpPr>
        <p:spPr>
          <a:xfrm>
            <a:off x="2555776" y="3501008"/>
            <a:ext cx="11521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変数渡し</a:t>
            </a:r>
            <a:endParaRPr kumimoji="1" lang="ja-JP" altLang="en-US" dirty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</p:txBody>
      </p:sp>
      <p:cxnSp>
        <p:nvCxnSpPr>
          <p:cNvPr id="19" name="直線矢印コネクタ 18"/>
          <p:cNvCxnSpPr/>
          <p:nvPr/>
        </p:nvCxnSpPr>
        <p:spPr>
          <a:xfrm flipH="1">
            <a:off x="6300192" y="3861048"/>
            <a:ext cx="360040" cy="144016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直線矢印コネクタ 19"/>
          <p:cNvCxnSpPr/>
          <p:nvPr/>
        </p:nvCxnSpPr>
        <p:spPr>
          <a:xfrm>
            <a:off x="3131840" y="3789040"/>
            <a:ext cx="432048" cy="288032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直線矢印コネクタ 20"/>
          <p:cNvCxnSpPr/>
          <p:nvPr/>
        </p:nvCxnSpPr>
        <p:spPr>
          <a:xfrm>
            <a:off x="3131840" y="3789040"/>
            <a:ext cx="0" cy="288032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直線矢印コネクタ 22"/>
          <p:cNvCxnSpPr/>
          <p:nvPr/>
        </p:nvCxnSpPr>
        <p:spPr>
          <a:xfrm flipH="1">
            <a:off x="2699792" y="3789040"/>
            <a:ext cx="432048" cy="288032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テキスト ボックス 27"/>
          <p:cNvSpPr txBox="1"/>
          <p:nvPr/>
        </p:nvSpPr>
        <p:spPr>
          <a:xfrm>
            <a:off x="6084168" y="3573016"/>
            <a:ext cx="11521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値渡し</a:t>
            </a:r>
            <a:endParaRPr kumimoji="1" lang="ja-JP" altLang="en-US" dirty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</p:txBody>
      </p:sp>
      <p:sp>
        <p:nvSpPr>
          <p:cNvPr id="29" name="テキスト ボックス 28"/>
          <p:cNvSpPr txBox="1"/>
          <p:nvPr/>
        </p:nvSpPr>
        <p:spPr>
          <a:xfrm>
            <a:off x="7452320" y="3573016"/>
            <a:ext cx="11521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参照渡し</a:t>
            </a:r>
            <a:endParaRPr kumimoji="1" lang="ja-JP" altLang="en-US" dirty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</p:txBody>
      </p:sp>
      <p:cxnSp>
        <p:nvCxnSpPr>
          <p:cNvPr id="30" name="直線矢印コネクタ 29"/>
          <p:cNvCxnSpPr/>
          <p:nvPr/>
        </p:nvCxnSpPr>
        <p:spPr>
          <a:xfrm>
            <a:off x="6660232" y="3861048"/>
            <a:ext cx="360040" cy="144016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直線矢印コネクタ 30"/>
          <p:cNvCxnSpPr/>
          <p:nvPr/>
        </p:nvCxnSpPr>
        <p:spPr>
          <a:xfrm>
            <a:off x="8028384" y="3861048"/>
            <a:ext cx="72008" cy="288032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下矢印吹き出し 4"/>
          <p:cNvSpPr/>
          <p:nvPr/>
        </p:nvSpPr>
        <p:spPr>
          <a:xfrm>
            <a:off x="251520" y="1484784"/>
            <a:ext cx="8779702" cy="3456384"/>
          </a:xfrm>
          <a:prstGeom prst="downArrowCallout">
            <a:avLst>
              <a:gd name="adj1" fmla="val 25756"/>
              <a:gd name="adj2" fmla="val 25000"/>
              <a:gd name="adj3" fmla="val 25000"/>
              <a:gd name="adj4" fmla="val 64977"/>
            </a:avLst>
          </a:prstGeom>
          <a:ln w="38100">
            <a:prstDash val="sysDot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評価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57200" y="1600200"/>
            <a:ext cx="8686800" cy="5257800"/>
          </a:xfrm>
        </p:spPr>
        <p:txBody>
          <a:bodyPr>
            <a:normAutofit/>
          </a:bodyPr>
          <a:lstStyle/>
          <a:p>
            <a:r>
              <a:rPr lang="ja-JP" altLang="en-US" dirty="0" smtClean="0"/>
              <a:t>実引数として式を渡せるようになり，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ja-JP" altLang="en-US" dirty="0" smtClean="0"/>
              <a:t>一般に変数の数を減らすことが可能となった</a:t>
            </a:r>
            <a:endParaRPr lang="en-US" altLang="ja-JP" dirty="0" smtClean="0"/>
          </a:p>
          <a:p>
            <a:pPr lvl="1">
              <a:buClr>
                <a:schemeClr val="tx1"/>
              </a:buClr>
              <a:buFont typeface="Wingdings" panose="05000000000000000000" pitchFamily="2" charset="2"/>
              <a:buChar char="Ø"/>
            </a:pPr>
            <a:r>
              <a:rPr lang="ja-JP" altLang="en-US" dirty="0" smtClean="0"/>
              <a:t>例では，変数が</a:t>
            </a:r>
            <a:r>
              <a:rPr lang="en-US" altLang="ja-JP" b="1" dirty="0" smtClean="0">
                <a:solidFill>
                  <a:schemeClr val="accent2"/>
                </a:solidFill>
              </a:rPr>
              <a:t>1</a:t>
            </a:r>
            <a:r>
              <a:rPr lang="ja-JP" altLang="en-US" dirty="0" smtClean="0"/>
              <a:t>つ，行数が</a:t>
            </a:r>
            <a:r>
              <a:rPr lang="en-US" altLang="ja-JP" b="1" dirty="0" smtClean="0">
                <a:solidFill>
                  <a:schemeClr val="accent2"/>
                </a:solidFill>
              </a:rPr>
              <a:t>4</a:t>
            </a:r>
            <a:r>
              <a:rPr lang="ja-JP" altLang="en-US" dirty="0" smtClean="0"/>
              <a:t>行減った</a:t>
            </a:r>
            <a:endParaRPr lang="en-US" altLang="ja-JP" dirty="0" smtClean="0"/>
          </a:p>
          <a:p>
            <a:r>
              <a:rPr lang="ja-JP" altLang="en-US" dirty="0" smtClean="0"/>
              <a:t>左辺値を仮引数に渡すことが可能となった</a:t>
            </a:r>
            <a:endParaRPr lang="en-US" altLang="ja-JP" dirty="0" smtClean="0"/>
          </a:p>
          <a:p>
            <a:endParaRPr lang="en-US" altLang="ja-JP" dirty="0" smtClean="0"/>
          </a:p>
          <a:p>
            <a:endParaRPr lang="en-US" altLang="ja-JP" dirty="0" smtClean="0"/>
          </a:p>
          <a:p>
            <a:pPr>
              <a:buNone/>
            </a:pPr>
            <a:r>
              <a:rPr lang="en-US" altLang="ja-JP" sz="3500" b="1" dirty="0" smtClean="0"/>
              <a:t>Janus</a:t>
            </a:r>
            <a:r>
              <a:rPr lang="ja-JP" altLang="en-US" sz="3500" b="1" dirty="0" smtClean="0"/>
              <a:t>が</a:t>
            </a:r>
            <a:r>
              <a:rPr lang="ja-JP" altLang="en-US" sz="3500" b="1" dirty="0" smtClean="0">
                <a:solidFill>
                  <a:schemeClr val="accent2"/>
                </a:solidFill>
              </a:rPr>
              <a:t>表現力</a:t>
            </a:r>
            <a:r>
              <a:rPr lang="ja-JP" altLang="en-US" sz="3500" b="1" dirty="0" smtClean="0"/>
              <a:t>の高い</a:t>
            </a:r>
            <a:r>
              <a:rPr lang="en-US" altLang="ja-JP" sz="3500" b="1" dirty="0" smtClean="0"/>
              <a:t/>
            </a:r>
            <a:br>
              <a:rPr lang="en-US" altLang="ja-JP" sz="3500" b="1" dirty="0" smtClean="0"/>
            </a:br>
            <a:r>
              <a:rPr lang="ja-JP" altLang="en-US" sz="3500" b="1" dirty="0" smtClean="0"/>
              <a:t>可逆命令型プログラミング言語と</a:t>
            </a:r>
            <a:r>
              <a:rPr lang="ja-JP" altLang="en-US" sz="3500" b="1" dirty="0"/>
              <a:t>なった</a:t>
            </a:r>
            <a:endParaRPr lang="en-US" altLang="ja-JP" sz="3500" b="1" dirty="0" smtClean="0"/>
          </a:p>
          <a:p>
            <a:endParaRPr lang="en-US" altLang="ja-JP" dirty="0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306F77-7D45-4D56-BDBE-E344005FAA85}" type="slidenum">
              <a:rPr kumimoji="1" lang="ja-JP" altLang="en-US" smtClean="0"/>
              <a:pPr/>
              <a:t>14</a:t>
            </a:fld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まとめ</a:t>
            </a:r>
            <a:endParaRPr kumimoji="1" lang="ja-JP" altLang="en-US" dirty="0"/>
          </a:p>
        </p:txBody>
      </p:sp>
      <p:graphicFrame>
        <p:nvGraphicFramePr>
          <p:cNvPr id="10" name="コンテンツ プレースホルダ 9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4170883596"/>
              </p:ext>
            </p:extLst>
          </p:nvPr>
        </p:nvGraphicFramePr>
        <p:xfrm>
          <a:off x="323528" y="1340768"/>
          <a:ext cx="8568952" cy="48245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306F77-7D45-4D56-BDBE-E344005FAA85}" type="slidenum">
              <a:rPr kumimoji="1" lang="ja-JP" altLang="en-US" smtClean="0"/>
              <a:pPr/>
              <a:t>15</a:t>
            </a:fld>
            <a:endParaRPr kumimoji="1" lang="ja-JP" alt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参考文献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buNone/>
            </a:pPr>
            <a:r>
              <a:rPr lang="en-US" altLang="ja-JP" sz="1800" dirty="0" smtClean="0"/>
              <a:t>[1] Yokoyama, T., </a:t>
            </a:r>
            <a:r>
              <a:rPr lang="en-US" altLang="ja-JP" sz="1800" dirty="0" err="1" smtClean="0"/>
              <a:t>Axelsen</a:t>
            </a:r>
            <a:r>
              <a:rPr lang="en-US" altLang="ja-JP" sz="1800" dirty="0" smtClean="0"/>
              <a:t>, H.B. and </a:t>
            </a:r>
            <a:r>
              <a:rPr lang="en-US" altLang="ja-JP" sz="1800" dirty="0" err="1" smtClean="0"/>
              <a:t>Gluck</a:t>
            </a:r>
            <a:r>
              <a:rPr lang="en-US" altLang="ja-JP" sz="1800" dirty="0" smtClean="0"/>
              <a:t>, R.: Principles of a Reversible Programming Language, Proc. </a:t>
            </a:r>
            <a:r>
              <a:rPr lang="en-US" altLang="ja-JP" sz="1800" i="1" dirty="0" smtClean="0"/>
              <a:t>Computing frontiers</a:t>
            </a:r>
            <a:r>
              <a:rPr lang="en-US" altLang="ja-JP" sz="1800" dirty="0" smtClean="0"/>
              <a:t>, pp.43--54, ACM (2008).</a:t>
            </a:r>
          </a:p>
          <a:p>
            <a:pPr>
              <a:buNone/>
            </a:pPr>
            <a:r>
              <a:rPr lang="en-US" altLang="ja-JP" sz="1800" dirty="0" smtClean="0"/>
              <a:t>[2] Yokoyama, T. and </a:t>
            </a:r>
            <a:r>
              <a:rPr lang="en-US" altLang="ja-JP" sz="1800" dirty="0" err="1" smtClean="0"/>
              <a:t>Gluck</a:t>
            </a:r>
            <a:r>
              <a:rPr lang="en-US" altLang="ja-JP" sz="1800" dirty="0" smtClean="0"/>
              <a:t>, R.: A Reversible Programming Language and its Invertible Self-Interpreter, Proc. </a:t>
            </a:r>
            <a:r>
              <a:rPr lang="en-US" altLang="ja-JP" sz="1800" i="1" dirty="0" smtClean="0"/>
              <a:t>Partial evaluation and semantic-based program manipulation</a:t>
            </a:r>
            <a:r>
              <a:rPr lang="en-US" altLang="ja-JP" sz="1800" dirty="0" smtClean="0"/>
              <a:t>, pp.144--153, ACM (2007).</a:t>
            </a:r>
          </a:p>
          <a:p>
            <a:pPr>
              <a:buNone/>
            </a:pPr>
            <a:r>
              <a:rPr lang="en-US" altLang="ja-JP" sz="1800" dirty="0" smtClean="0"/>
              <a:t>[3] Lutz, C.: Janus: a time-reversible language. </a:t>
            </a:r>
            <a:r>
              <a:rPr lang="en-US" altLang="ja-JP" sz="1800" i="1" dirty="0" smtClean="0"/>
              <a:t>Letter to R. </a:t>
            </a:r>
            <a:r>
              <a:rPr lang="en-US" altLang="ja-JP" sz="1800" i="1" dirty="0" err="1" smtClean="0"/>
              <a:t>Landauer</a:t>
            </a:r>
            <a:r>
              <a:rPr lang="en-US" altLang="ja-JP" sz="1800" i="1" dirty="0" smtClean="0"/>
              <a:t> </a:t>
            </a:r>
            <a:r>
              <a:rPr lang="en-US" altLang="ja-JP" sz="1800" dirty="0" smtClean="0"/>
              <a:t>(1986).</a:t>
            </a:r>
          </a:p>
          <a:p>
            <a:pPr>
              <a:buNone/>
            </a:pPr>
            <a:r>
              <a:rPr lang="en-US" altLang="ja-JP" sz="1800" dirty="0" smtClean="0"/>
              <a:t>[4] </a:t>
            </a:r>
            <a:r>
              <a:rPr lang="en-US" altLang="ja-JP" sz="1800" dirty="0" err="1" smtClean="0"/>
              <a:t>Dijkstra</a:t>
            </a:r>
            <a:r>
              <a:rPr lang="en-US" altLang="ja-JP" sz="1800" dirty="0" smtClean="0"/>
              <a:t>, E.W.: Letter to the Editor: Defense of ALGOL 60, </a:t>
            </a:r>
            <a:r>
              <a:rPr lang="en-US" altLang="ja-JP" sz="1800" i="1" dirty="0" err="1" smtClean="0"/>
              <a:t>Commun</a:t>
            </a:r>
            <a:r>
              <a:rPr lang="en-US" altLang="ja-JP" sz="1800" i="1" dirty="0" smtClean="0"/>
              <a:t>. </a:t>
            </a:r>
            <a:r>
              <a:rPr lang="en-US" altLang="ja-JP" sz="1800" dirty="0" smtClean="0"/>
              <a:t>ACM, Vol.4, No.11, pp.502--503 (1961).</a:t>
            </a:r>
          </a:p>
          <a:p>
            <a:pPr>
              <a:buNone/>
            </a:pPr>
            <a:r>
              <a:rPr lang="en-US" altLang="ja-JP" sz="1800" dirty="0" smtClean="0"/>
              <a:t>[5] </a:t>
            </a:r>
            <a:r>
              <a:rPr lang="ja-JP" altLang="en-US" sz="1800" dirty="0" smtClean="0"/>
              <a:t>田中秀明，新海由侑，横山哲郎：引数渡し機構をもつ可逆プログラミング言語の可逆性（</a:t>
            </a:r>
            <a:r>
              <a:rPr lang="en-US" altLang="ja-JP" sz="1800" dirty="0" smtClean="0"/>
              <a:t>to be published</a:t>
            </a:r>
            <a:r>
              <a:rPr lang="ja-JP" altLang="en-US" sz="1800" dirty="0" smtClean="0"/>
              <a:t>）．</a:t>
            </a:r>
          </a:p>
          <a:p>
            <a:pPr>
              <a:buNone/>
            </a:pPr>
            <a:r>
              <a:rPr lang="en-US" altLang="ja-JP" sz="1800" dirty="0" smtClean="0"/>
              <a:t>[6] </a:t>
            </a:r>
            <a:r>
              <a:rPr lang="ja-JP" altLang="en-US" sz="1800" dirty="0" smtClean="0"/>
              <a:t>武市正人：岩波講座ソフトウェア科学</a:t>
            </a:r>
            <a:r>
              <a:rPr lang="en-US" altLang="ja-JP" sz="1800" dirty="0" smtClean="0"/>
              <a:t>: </a:t>
            </a:r>
            <a:r>
              <a:rPr lang="ja-JP" altLang="en-US" sz="1800" dirty="0" smtClean="0"/>
              <a:t>プログラミング言語，岩波書店（</a:t>
            </a:r>
            <a:r>
              <a:rPr lang="en-US" altLang="ja-JP" sz="1800" dirty="0" smtClean="0"/>
              <a:t>1994</a:t>
            </a:r>
            <a:r>
              <a:rPr lang="ja-JP" altLang="en-US" sz="1800" dirty="0" smtClean="0"/>
              <a:t>）．</a:t>
            </a:r>
            <a:endParaRPr kumimoji="1" lang="ja-JP" altLang="en-US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目次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kumimoji="1" lang="ja-JP" altLang="en-US" sz="2800" dirty="0" smtClean="0"/>
              <a:t>研究の背景と</a:t>
            </a:r>
            <a:r>
              <a:rPr lang="ja-JP" altLang="en-US" sz="2800" dirty="0" smtClean="0"/>
              <a:t>目的</a:t>
            </a:r>
            <a:endParaRPr kumimoji="1" lang="en-US" altLang="ja-JP" sz="2800" dirty="0" smtClean="0"/>
          </a:p>
          <a:p>
            <a:r>
              <a:rPr lang="ja-JP" altLang="en-US" sz="2800" dirty="0"/>
              <a:t>関連</a:t>
            </a:r>
            <a:r>
              <a:rPr lang="ja-JP" altLang="en-US" sz="2800" dirty="0" smtClean="0"/>
              <a:t>研究</a:t>
            </a:r>
            <a:endParaRPr lang="en-US" altLang="ja-JP" sz="2800" dirty="0" smtClean="0"/>
          </a:p>
          <a:p>
            <a:r>
              <a:rPr kumimoji="1" lang="en-US" altLang="ja-JP" sz="2800" dirty="0" smtClean="0"/>
              <a:t>Janus</a:t>
            </a:r>
          </a:p>
          <a:p>
            <a:r>
              <a:rPr lang="ja-JP" altLang="en-US" sz="2800" dirty="0" smtClean="0"/>
              <a:t>アプローチ</a:t>
            </a:r>
            <a:endParaRPr lang="en-US" altLang="ja-JP" sz="2800" dirty="0" smtClean="0"/>
          </a:p>
          <a:p>
            <a:r>
              <a:rPr lang="ja-JP" altLang="en-US" sz="2800" dirty="0" smtClean="0"/>
              <a:t>可逆引数渡し機構</a:t>
            </a:r>
            <a:endParaRPr lang="en-US" altLang="ja-JP" sz="2800" dirty="0" smtClean="0"/>
          </a:p>
          <a:p>
            <a:r>
              <a:rPr lang="ja-JP" altLang="en-US" sz="2800" dirty="0" smtClean="0"/>
              <a:t>可逆性の保証</a:t>
            </a:r>
            <a:endParaRPr lang="en-US" altLang="ja-JP" sz="2800" dirty="0" smtClean="0"/>
          </a:p>
          <a:p>
            <a:r>
              <a:rPr lang="ja-JP" altLang="en-US" sz="2800" dirty="0" smtClean="0"/>
              <a:t>検証と評価</a:t>
            </a:r>
            <a:endParaRPr lang="en-US" altLang="ja-JP" sz="2800" dirty="0" smtClean="0"/>
          </a:p>
          <a:p>
            <a:r>
              <a:rPr lang="ja-JP" altLang="en-US" sz="2800" dirty="0"/>
              <a:t>まとめ</a:t>
            </a:r>
            <a:endParaRPr lang="en-US" altLang="ja-JP" sz="2800" dirty="0" smtClean="0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306F77-7D45-4D56-BDBE-E344005FAA85}" type="slidenum">
              <a:rPr kumimoji="1" lang="ja-JP" altLang="en-US" smtClean="0"/>
              <a:pPr/>
              <a:t>2</a:t>
            </a:fld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研究の背景と目的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ja-JP" altLang="en-US" sz="3000" b="1" dirty="0" smtClean="0"/>
              <a:t>背景</a:t>
            </a:r>
            <a:endParaRPr lang="en-US" altLang="ja-JP" sz="3000" b="1" dirty="0" smtClean="0"/>
          </a:p>
          <a:p>
            <a:pPr>
              <a:buNone/>
            </a:pPr>
            <a:r>
              <a:rPr lang="ja-JP" altLang="en-US" sz="2600" b="1" dirty="0" smtClean="0"/>
              <a:t>　</a:t>
            </a:r>
            <a:r>
              <a:rPr lang="ja-JP" altLang="en-US" sz="2600" b="1" dirty="0" smtClean="0">
                <a:solidFill>
                  <a:schemeClr val="accent2"/>
                </a:solidFill>
              </a:rPr>
              <a:t>可逆命令型プログラミング言語</a:t>
            </a:r>
            <a:r>
              <a:rPr lang="en-US" altLang="ja-JP" sz="2600" b="1" dirty="0" smtClean="0">
                <a:solidFill>
                  <a:schemeClr val="accent2"/>
                </a:solidFill>
              </a:rPr>
              <a:t>Janus</a:t>
            </a:r>
            <a:r>
              <a:rPr lang="ja-JP" altLang="en-US" sz="2600" dirty="0" smtClean="0"/>
              <a:t>は，</a:t>
            </a:r>
            <a:endParaRPr lang="en-US" altLang="ja-JP" sz="2600" dirty="0" smtClean="0"/>
          </a:p>
          <a:p>
            <a:pPr>
              <a:buNone/>
            </a:pPr>
            <a:r>
              <a:rPr lang="ja-JP" altLang="en-US" sz="2600" b="1" dirty="0" smtClean="0">
                <a:solidFill>
                  <a:schemeClr val="accent2"/>
                </a:solidFill>
              </a:rPr>
              <a:t>　表現力</a:t>
            </a:r>
            <a:r>
              <a:rPr lang="ja-JP" altLang="en-US" sz="2600" dirty="0" smtClean="0"/>
              <a:t>を高めるための機構が不備</a:t>
            </a:r>
            <a:endParaRPr lang="en-US" altLang="ja-JP" sz="2600" dirty="0" smtClean="0"/>
          </a:p>
          <a:p>
            <a:pPr>
              <a:buNone/>
            </a:pPr>
            <a:r>
              <a:rPr lang="en-US" altLang="ja-JP" sz="2600" dirty="0" smtClean="0"/>
              <a:t>	</a:t>
            </a:r>
            <a:r>
              <a:rPr lang="ja-JP" altLang="en-US" sz="2600" dirty="0" smtClean="0"/>
              <a:t>→簡潔性，可読性の欠如</a:t>
            </a:r>
            <a:endParaRPr lang="en-US" altLang="ja-JP" sz="2600" b="1" dirty="0" smtClean="0"/>
          </a:p>
          <a:p>
            <a:pPr>
              <a:buNone/>
            </a:pPr>
            <a:endParaRPr lang="en-US" altLang="ja-JP" sz="2600" b="1" dirty="0" smtClean="0"/>
          </a:p>
          <a:p>
            <a:pPr>
              <a:buNone/>
            </a:pPr>
            <a:r>
              <a:rPr lang="ja-JP" altLang="en-US" sz="3000" b="1" dirty="0" smtClean="0"/>
              <a:t>目的</a:t>
            </a:r>
            <a:endParaRPr lang="en-US" altLang="ja-JP" sz="3000" b="1" dirty="0" smtClean="0"/>
          </a:p>
          <a:p>
            <a:pPr>
              <a:buNone/>
            </a:pPr>
            <a:r>
              <a:rPr lang="ja-JP" altLang="en-US" sz="2600" dirty="0" smtClean="0"/>
              <a:t>　</a:t>
            </a:r>
            <a:r>
              <a:rPr lang="en-US" altLang="ja-JP" sz="2600" dirty="0" smtClean="0"/>
              <a:t>Janus</a:t>
            </a:r>
            <a:r>
              <a:rPr lang="ja-JP" altLang="en-US" sz="2600" dirty="0" smtClean="0"/>
              <a:t>の</a:t>
            </a:r>
            <a:r>
              <a:rPr lang="ja-JP" altLang="en-US" sz="2600" b="1" dirty="0" smtClean="0">
                <a:solidFill>
                  <a:schemeClr val="accent2"/>
                </a:solidFill>
              </a:rPr>
              <a:t>表現力</a:t>
            </a:r>
            <a:r>
              <a:rPr lang="ja-JP" altLang="en-US" sz="2600" dirty="0" smtClean="0"/>
              <a:t>の向上</a:t>
            </a:r>
            <a:endParaRPr lang="en-US" altLang="ja-JP" sz="2600" dirty="0" smtClean="0"/>
          </a:p>
          <a:p>
            <a:pPr>
              <a:buNone/>
            </a:pPr>
            <a:endParaRPr lang="en-US" altLang="ja-JP" sz="2600" dirty="0" smtClean="0"/>
          </a:p>
          <a:p>
            <a:pPr>
              <a:buNone/>
            </a:pPr>
            <a:r>
              <a:rPr lang="ja-JP" altLang="en-US" sz="3000" b="1" dirty="0" smtClean="0"/>
              <a:t>手段</a:t>
            </a:r>
            <a:endParaRPr lang="en-US" altLang="ja-JP" sz="3000" b="1" dirty="0" smtClean="0"/>
          </a:p>
          <a:p>
            <a:pPr>
              <a:buNone/>
            </a:pPr>
            <a:r>
              <a:rPr lang="ja-JP" altLang="en-US" sz="2600" dirty="0" smtClean="0"/>
              <a:t>　引数渡し機構の拡張</a:t>
            </a: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306F77-7D45-4D56-BDBE-E344005FAA85}" type="slidenum">
              <a:rPr kumimoji="1" lang="ja-JP" altLang="en-US" smtClean="0"/>
              <a:pPr/>
              <a:t>3</a:t>
            </a:fld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5" name="表 34"/>
          <p:cNvGraphicFramePr>
            <a:graphicFrameLocks noGrp="1"/>
          </p:cNvGraphicFramePr>
          <p:nvPr/>
        </p:nvGraphicFramePr>
        <p:xfrm>
          <a:off x="323530" y="4332192"/>
          <a:ext cx="8496942" cy="197712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832314"/>
                <a:gridCol w="2712301"/>
                <a:gridCol w="2952327"/>
              </a:tblGrid>
              <a:tr h="590167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800" dirty="0" smtClean="0"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非後方決定性</a:t>
                      </a:r>
                      <a:endParaRPr kumimoji="1" lang="ja-JP" altLang="en-US" sz="2800" dirty="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800" dirty="0" smtClean="0"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非前方決定性</a:t>
                      </a:r>
                      <a:endParaRPr kumimoji="1" lang="ja-JP" altLang="en-US" sz="2800" dirty="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800" dirty="0" smtClean="0"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前方後方決定性</a:t>
                      </a:r>
                      <a:endParaRPr kumimoji="1" lang="ja-JP" altLang="en-US" sz="2800" dirty="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 anchor="ctr"/>
                </a:tc>
              </a:tr>
              <a:tr h="1386961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関連研究</a:t>
            </a:r>
            <a:endParaRPr kumimoji="1" lang="ja-JP" altLang="en-US" dirty="0"/>
          </a:p>
        </p:txBody>
      </p:sp>
      <p:sp>
        <p:nvSpPr>
          <p:cNvPr id="5" name="円/楕円 4"/>
          <p:cNvSpPr/>
          <p:nvPr/>
        </p:nvSpPr>
        <p:spPr>
          <a:xfrm>
            <a:off x="3779912" y="5412312"/>
            <a:ext cx="360040" cy="360040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5" name="直線矢印コネクタ 14"/>
          <p:cNvCxnSpPr>
            <a:stCxn id="5" idx="6"/>
            <a:endCxn id="42" idx="2"/>
          </p:cNvCxnSpPr>
          <p:nvPr/>
        </p:nvCxnSpPr>
        <p:spPr>
          <a:xfrm flipV="1">
            <a:off x="4139952" y="5232292"/>
            <a:ext cx="648072" cy="36004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直線矢印コネクタ 16"/>
          <p:cNvCxnSpPr>
            <a:stCxn id="5" idx="6"/>
            <a:endCxn id="33" idx="2"/>
          </p:cNvCxnSpPr>
          <p:nvPr/>
        </p:nvCxnSpPr>
        <p:spPr>
          <a:xfrm>
            <a:off x="4139952" y="5592332"/>
            <a:ext cx="648072" cy="43204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直線矢印コネクタ 18"/>
          <p:cNvCxnSpPr>
            <a:stCxn id="38" idx="6"/>
            <a:endCxn id="37" idx="2"/>
          </p:cNvCxnSpPr>
          <p:nvPr/>
        </p:nvCxnSpPr>
        <p:spPr>
          <a:xfrm>
            <a:off x="1547664" y="5232292"/>
            <a:ext cx="576064" cy="39295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直線矢印コネクタ 24"/>
          <p:cNvCxnSpPr>
            <a:stCxn id="36" idx="6"/>
            <a:endCxn id="37" idx="2"/>
          </p:cNvCxnSpPr>
          <p:nvPr/>
        </p:nvCxnSpPr>
        <p:spPr>
          <a:xfrm flipV="1">
            <a:off x="1547664" y="5625244"/>
            <a:ext cx="576064" cy="39913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8" name="直線矢印コネクタ 67"/>
          <p:cNvCxnSpPr/>
          <p:nvPr/>
        </p:nvCxnSpPr>
        <p:spPr>
          <a:xfrm>
            <a:off x="5940152" y="5556328"/>
            <a:ext cx="432048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0" name="直線矢印コネクタ 69"/>
          <p:cNvCxnSpPr/>
          <p:nvPr/>
        </p:nvCxnSpPr>
        <p:spPr>
          <a:xfrm>
            <a:off x="7524328" y="5556328"/>
            <a:ext cx="432048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4" name="直線矢印コネクタ 73"/>
          <p:cNvCxnSpPr/>
          <p:nvPr/>
        </p:nvCxnSpPr>
        <p:spPr>
          <a:xfrm>
            <a:off x="2483768" y="5589240"/>
            <a:ext cx="432048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9" name="直線矢印コネクタ 78"/>
          <p:cNvCxnSpPr/>
          <p:nvPr/>
        </p:nvCxnSpPr>
        <p:spPr>
          <a:xfrm>
            <a:off x="755576" y="5196288"/>
            <a:ext cx="432048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0" name="直線矢印コネクタ 79"/>
          <p:cNvCxnSpPr/>
          <p:nvPr/>
        </p:nvCxnSpPr>
        <p:spPr>
          <a:xfrm>
            <a:off x="755576" y="6060384"/>
            <a:ext cx="432048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1" name="直線矢印コネクタ 80"/>
          <p:cNvCxnSpPr/>
          <p:nvPr/>
        </p:nvCxnSpPr>
        <p:spPr>
          <a:xfrm>
            <a:off x="5148064" y="5196288"/>
            <a:ext cx="432048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0" name="十字形 89"/>
          <p:cNvSpPr/>
          <p:nvPr/>
        </p:nvSpPr>
        <p:spPr>
          <a:xfrm rot="2700000">
            <a:off x="25701" y="3995270"/>
            <a:ext cx="648072" cy="648072"/>
          </a:xfrm>
          <a:prstGeom prst="plus">
            <a:avLst>
              <a:gd name="adj" fmla="val 41745"/>
            </a:avLst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2" name="十字形 91"/>
          <p:cNvSpPr/>
          <p:nvPr/>
        </p:nvSpPr>
        <p:spPr>
          <a:xfrm rot="2700000">
            <a:off x="2869509" y="3995269"/>
            <a:ext cx="648072" cy="648072"/>
          </a:xfrm>
          <a:prstGeom prst="plus">
            <a:avLst>
              <a:gd name="adj" fmla="val 41745"/>
            </a:avLst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5" name="ドーナツ 94"/>
          <p:cNvSpPr/>
          <p:nvPr/>
        </p:nvSpPr>
        <p:spPr>
          <a:xfrm>
            <a:off x="5543601" y="4005066"/>
            <a:ext cx="648072" cy="648072"/>
          </a:xfrm>
          <a:prstGeom prst="donut">
            <a:avLst>
              <a:gd name="adj" fmla="val 18735"/>
            </a:avLst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33" name="円/楕円 32"/>
          <p:cNvSpPr/>
          <p:nvPr/>
        </p:nvSpPr>
        <p:spPr>
          <a:xfrm>
            <a:off x="4788024" y="5844360"/>
            <a:ext cx="360040" cy="36004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6" name="円/楕円 35"/>
          <p:cNvSpPr/>
          <p:nvPr/>
        </p:nvSpPr>
        <p:spPr>
          <a:xfrm>
            <a:off x="1187624" y="5844360"/>
            <a:ext cx="360040" cy="36004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7" name="円/楕円 36"/>
          <p:cNvSpPr/>
          <p:nvPr/>
        </p:nvSpPr>
        <p:spPr>
          <a:xfrm>
            <a:off x="2123728" y="5445224"/>
            <a:ext cx="360040" cy="360040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8" name="円/楕円 37"/>
          <p:cNvSpPr/>
          <p:nvPr/>
        </p:nvSpPr>
        <p:spPr>
          <a:xfrm>
            <a:off x="1187624" y="5052272"/>
            <a:ext cx="360040" cy="36004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9" name="円/楕円 38"/>
          <p:cNvSpPr/>
          <p:nvPr/>
        </p:nvSpPr>
        <p:spPr>
          <a:xfrm>
            <a:off x="7164288" y="5340304"/>
            <a:ext cx="360040" cy="360040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0" name="円/楕円 39"/>
          <p:cNvSpPr/>
          <p:nvPr/>
        </p:nvSpPr>
        <p:spPr>
          <a:xfrm>
            <a:off x="7956376" y="5340304"/>
            <a:ext cx="360040" cy="36004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1" name="円/楕円 40"/>
          <p:cNvSpPr/>
          <p:nvPr/>
        </p:nvSpPr>
        <p:spPr>
          <a:xfrm>
            <a:off x="6372200" y="5340304"/>
            <a:ext cx="360040" cy="36004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2" name="円/楕円 41"/>
          <p:cNvSpPr/>
          <p:nvPr/>
        </p:nvSpPr>
        <p:spPr>
          <a:xfrm>
            <a:off x="4788024" y="5052272"/>
            <a:ext cx="360040" cy="36004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56" name="直線矢印コネクタ 55"/>
          <p:cNvCxnSpPr/>
          <p:nvPr/>
        </p:nvCxnSpPr>
        <p:spPr>
          <a:xfrm>
            <a:off x="5148064" y="6060384"/>
            <a:ext cx="432048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7" name="直線矢印コネクタ 56"/>
          <p:cNvCxnSpPr/>
          <p:nvPr/>
        </p:nvCxnSpPr>
        <p:spPr>
          <a:xfrm>
            <a:off x="3347864" y="5556328"/>
            <a:ext cx="432048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7" name="直線矢印コネクタ 66"/>
          <p:cNvCxnSpPr/>
          <p:nvPr/>
        </p:nvCxnSpPr>
        <p:spPr>
          <a:xfrm>
            <a:off x="6732240" y="5556328"/>
            <a:ext cx="432048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9" name="直線矢印コネクタ 68"/>
          <p:cNvCxnSpPr/>
          <p:nvPr/>
        </p:nvCxnSpPr>
        <p:spPr>
          <a:xfrm>
            <a:off x="8316416" y="5556328"/>
            <a:ext cx="432048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2" name="スライド番号プレースホルダ 3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306F77-7D45-4D56-BDBE-E344005FAA85}" type="slidenum">
              <a:rPr kumimoji="1" lang="ja-JP" altLang="en-US" smtClean="0"/>
              <a:pPr/>
              <a:t>4</a:t>
            </a:fld>
            <a:endParaRPr kumimoji="1" lang="ja-JP" altLang="en-US"/>
          </a:p>
        </p:txBody>
      </p:sp>
      <p:sp>
        <p:nvSpPr>
          <p:cNvPr id="43" name="コンテンツ プレースホルダ 2"/>
          <p:cNvSpPr txBox="1">
            <a:spLocks/>
          </p:cNvSpPr>
          <p:nvPr/>
        </p:nvSpPr>
        <p:spPr>
          <a:xfrm>
            <a:off x="349737" y="1340768"/>
            <a:ext cx="8794263" cy="309634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1" lang="ja-JP" alt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可逆プログラミング言語</a:t>
            </a:r>
            <a:endParaRPr kumimoji="1" lang="en-US" altLang="ja-JP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lumMod val="50000"/>
                  <a:lumOff val="50000"/>
                </a:schemeClr>
              </a:solidFill>
              <a:effectLst/>
              <a:uLnTx/>
              <a:uFillTx/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1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1" lang="en-US" altLang="ja-JP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uLnTx/>
                <a:uFillTx/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	</a:t>
            </a:r>
            <a:r>
              <a:rPr kumimoji="1" lang="ja-JP" alt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答えを返したプログラムが必ず</a:t>
            </a:r>
            <a:r>
              <a:rPr kumimoji="1" lang="ja-JP" alt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可逆性</a:t>
            </a:r>
            <a:r>
              <a:rPr kumimoji="1" lang="ja-JP" alt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を持つような</a:t>
            </a:r>
            <a:r>
              <a:rPr kumimoji="1" lang="en-US" altLang="ja-JP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/>
            </a:r>
            <a:br>
              <a:rPr kumimoji="1" lang="en-US" altLang="ja-JP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</a:br>
            <a:r>
              <a:rPr kumimoji="1" lang="ja-JP" alt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言語設計がなされているプログラミング言語</a:t>
            </a:r>
            <a:endParaRPr kumimoji="1" lang="en-US" altLang="ja-JP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1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1" lang="en-US" altLang="ja-JP" sz="105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  <a:p>
            <a:pPr marL="342900" indent="-342900">
              <a:lnSpc>
                <a:spcPct val="110000"/>
              </a:lnSpc>
              <a:spcBef>
                <a:spcPct val="20000"/>
              </a:spcBef>
              <a:defRPr/>
            </a:pPr>
            <a:r>
              <a:rPr lang="ja-JP" altLang="en-US" sz="2800" b="1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可逆性</a:t>
            </a:r>
            <a:endParaRPr lang="en-US" altLang="ja-JP" sz="2800" b="1" dirty="0" smtClean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  <a:p>
            <a:pPr marL="342900" indent="-342900">
              <a:lnSpc>
                <a:spcPct val="110000"/>
              </a:lnSpc>
              <a:spcBef>
                <a:spcPct val="20000"/>
              </a:spcBef>
              <a:defRPr/>
            </a:pPr>
            <a:r>
              <a:rPr lang="ja-JP" altLang="en-US" sz="240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　</a:t>
            </a:r>
            <a:r>
              <a:rPr lang="en-US" altLang="ja-JP" sz="240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	</a:t>
            </a:r>
            <a:r>
              <a:rPr lang="ja-JP" altLang="en-US" sz="240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任意の時点において直前と直後の計算状態が一意</a:t>
            </a:r>
            <a:endParaRPr kumimoji="1" lang="en-US" altLang="ja-JP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1" lang="en-US" altLang="ja-JP" sz="1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1" lang="ja-JP" alt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下矢印吹き出し 5"/>
          <p:cNvSpPr/>
          <p:nvPr/>
        </p:nvSpPr>
        <p:spPr>
          <a:xfrm>
            <a:off x="179512" y="3068960"/>
            <a:ext cx="8784976" cy="2160240"/>
          </a:xfrm>
          <a:prstGeom prst="downArrowCallout">
            <a:avLst/>
          </a:prstGeom>
          <a:ln w="38100">
            <a:prstDash val="sysDot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413792"/>
            <a:ext cx="8229600" cy="1143000"/>
          </a:xfrm>
        </p:spPr>
        <p:txBody>
          <a:bodyPr>
            <a:normAutofit/>
          </a:bodyPr>
          <a:lstStyle/>
          <a:p>
            <a:r>
              <a:rPr lang="en-US" altLang="ja-JP" dirty="0" smtClean="0"/>
              <a:t>Janus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57200" y="1711349"/>
            <a:ext cx="8229600" cy="5146651"/>
          </a:xfrm>
        </p:spPr>
        <p:txBody>
          <a:bodyPr>
            <a:normAutofit/>
          </a:bodyPr>
          <a:lstStyle/>
          <a:p>
            <a:r>
              <a:rPr lang="ja-JP" altLang="en-US" sz="2800" b="1" dirty="0" smtClean="0"/>
              <a:t>利点</a:t>
            </a:r>
            <a:endParaRPr lang="en-US" altLang="ja-JP" sz="2800" b="1" dirty="0" smtClean="0"/>
          </a:p>
          <a:p>
            <a:pPr lvl="1"/>
            <a:r>
              <a:rPr lang="ja-JP" altLang="en-US" sz="2400" dirty="0" smtClean="0"/>
              <a:t>可逆性をもつことの形式的証明が存在</a:t>
            </a:r>
            <a:endParaRPr lang="en-US" altLang="ja-JP" sz="2400" dirty="0" smtClean="0"/>
          </a:p>
          <a:p>
            <a:pPr lvl="1"/>
            <a:r>
              <a:rPr lang="ja-JP" altLang="en-US" sz="2400" dirty="0" smtClean="0"/>
              <a:t>汎用的な可逆命令型プログラミング言語</a:t>
            </a:r>
            <a:endParaRPr lang="en-US" altLang="ja-JP" sz="2400" dirty="0" smtClean="0"/>
          </a:p>
          <a:p>
            <a:r>
              <a:rPr lang="ja-JP" altLang="en-US" sz="2800" b="1" dirty="0" smtClean="0"/>
              <a:t>現状</a:t>
            </a:r>
            <a:endParaRPr lang="en-US" altLang="ja-JP" sz="2800" b="1" dirty="0" smtClean="0"/>
          </a:p>
          <a:p>
            <a:pPr lvl="1"/>
            <a:r>
              <a:rPr lang="ja-JP" altLang="en-US" sz="2400" dirty="0" smtClean="0"/>
              <a:t>記憶場所の値</a:t>
            </a:r>
            <a:r>
              <a:rPr lang="en-US" altLang="ja-JP" sz="2400" dirty="0" smtClean="0"/>
              <a:t>(</a:t>
            </a:r>
            <a:r>
              <a:rPr lang="ja-JP" altLang="en-US" sz="2400" dirty="0" smtClean="0"/>
              <a:t>左辺値</a:t>
            </a:r>
            <a:r>
              <a:rPr lang="en-US" altLang="ja-JP" sz="2400" dirty="0" smtClean="0"/>
              <a:t>)</a:t>
            </a:r>
            <a:r>
              <a:rPr lang="ja-JP" altLang="en-US" sz="2400" dirty="0" smtClean="0"/>
              <a:t>が未定義</a:t>
            </a:r>
            <a:endParaRPr lang="en-US" altLang="ja-JP" sz="2400" dirty="0" smtClean="0"/>
          </a:p>
          <a:p>
            <a:pPr lvl="1"/>
            <a:r>
              <a:rPr lang="ja-JP" altLang="en-US" sz="2400" dirty="0" smtClean="0"/>
              <a:t>状態は変数と整数値</a:t>
            </a:r>
            <a:r>
              <a:rPr lang="ja-JP" altLang="en-US" sz="2400" dirty="0" smtClean="0"/>
              <a:t>の対応関係の集合</a:t>
            </a:r>
            <a:r>
              <a:rPr lang="en-US" altLang="ja-JP" sz="2400" dirty="0" smtClean="0"/>
              <a:t>(</a:t>
            </a:r>
            <a:r>
              <a:rPr lang="ja-JP" altLang="en-US" sz="2400" b="1" dirty="0" smtClean="0">
                <a:solidFill>
                  <a:schemeClr val="accent2"/>
                </a:solidFill>
              </a:rPr>
              <a:t>状態モデル</a:t>
            </a:r>
            <a:r>
              <a:rPr lang="en-US" altLang="ja-JP" sz="2400" dirty="0" smtClean="0"/>
              <a:t>)</a:t>
            </a:r>
          </a:p>
          <a:p>
            <a:pPr lvl="1"/>
            <a:endParaRPr lang="en-US" altLang="ja-JP" sz="2400" dirty="0" smtClean="0"/>
          </a:p>
          <a:p>
            <a:r>
              <a:rPr lang="ja-JP" altLang="en-US" sz="2800" b="1" dirty="0" smtClean="0"/>
              <a:t>問題</a:t>
            </a:r>
            <a:endParaRPr lang="en-US" altLang="ja-JP" sz="2800" b="1" dirty="0" smtClean="0"/>
          </a:p>
          <a:p>
            <a:pPr lvl="1"/>
            <a:r>
              <a:rPr lang="ja-JP" altLang="en-US" sz="2400" dirty="0" smtClean="0"/>
              <a:t>一般に変数の数やプログラムの行数が増加</a:t>
            </a:r>
            <a:endParaRPr lang="en-US" altLang="ja-JP" sz="2400" dirty="0" smtClean="0"/>
          </a:p>
          <a:p>
            <a:pPr lvl="1"/>
            <a:r>
              <a:rPr lang="ja-JP" altLang="en-US" sz="2400" dirty="0" smtClean="0"/>
              <a:t>式や左辺値を仮引数に渡すことが不可能</a:t>
            </a:r>
            <a:endParaRPr lang="en-US" altLang="ja-JP" sz="2400" dirty="0" smtClean="0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306F77-7D45-4D56-BDBE-E344005FAA85}" type="slidenum">
              <a:rPr kumimoji="1" lang="ja-JP" altLang="en-US" smtClean="0"/>
              <a:pPr/>
              <a:t>5</a:t>
            </a:fld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アプローチ</a:t>
            </a:r>
            <a:endParaRPr kumimoji="1" lang="ja-JP" altLang="en-US" dirty="0"/>
          </a:p>
        </p:txBody>
      </p:sp>
      <p:graphicFrame>
        <p:nvGraphicFramePr>
          <p:cNvPr id="4" name="コンテンツ プレースホルダ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50691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AF306F77-7D45-4D56-BDBE-E344005FAA85}" type="slidenum">
              <a:rPr kumimoji="1" lang="ja-JP" altLang="en-US" smtClean="0"/>
              <a:pPr/>
              <a:t>6</a:t>
            </a:fld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角丸四角形 20"/>
          <p:cNvSpPr/>
          <p:nvPr/>
        </p:nvSpPr>
        <p:spPr>
          <a:xfrm>
            <a:off x="6876256" y="1844824"/>
            <a:ext cx="1008112" cy="3672408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240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-1</a:t>
            </a:r>
          </a:p>
          <a:p>
            <a:pPr algn="ctr"/>
            <a:endParaRPr lang="en-US" altLang="ja-JP" sz="2400" dirty="0" smtClean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  <a:p>
            <a:pPr algn="ctr"/>
            <a:r>
              <a:rPr lang="en-US" altLang="ja-JP" sz="240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0</a:t>
            </a:r>
          </a:p>
          <a:p>
            <a:pPr algn="ctr"/>
            <a:endParaRPr lang="en-US" altLang="ja-JP" sz="2400" dirty="0" smtClean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  <a:p>
            <a:pPr algn="ctr"/>
            <a:r>
              <a:rPr lang="en-US" altLang="ja-JP" sz="240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1</a:t>
            </a:r>
            <a:endParaRPr lang="en-US" altLang="ja-JP" sz="1400" dirty="0" smtClean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環境</a:t>
            </a:r>
            <a:r>
              <a:rPr kumimoji="1" lang="en-US" altLang="ja-JP" dirty="0" smtClean="0"/>
              <a:t>-</a:t>
            </a:r>
            <a:r>
              <a:rPr kumimoji="1" lang="ja-JP" altLang="en-US" dirty="0" smtClean="0"/>
              <a:t>記憶域モデル</a:t>
            </a:r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306F77-7D45-4D56-BDBE-E344005FAA85}" type="slidenum">
              <a:rPr kumimoji="1" lang="ja-JP" altLang="en-US" smtClean="0"/>
              <a:pPr/>
              <a:t>7</a:t>
            </a:fld>
            <a:endParaRPr kumimoji="1" lang="ja-JP" altLang="en-US"/>
          </a:p>
        </p:txBody>
      </p:sp>
      <p:sp>
        <p:nvSpPr>
          <p:cNvPr id="5" name="角丸四角形 4"/>
          <p:cNvSpPr/>
          <p:nvPr/>
        </p:nvSpPr>
        <p:spPr>
          <a:xfrm>
            <a:off x="1331640" y="1844824"/>
            <a:ext cx="1008112" cy="3672408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altLang="ja-JP" sz="2400" dirty="0" smtClean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  <a:p>
            <a:pPr algn="ctr"/>
            <a:endParaRPr lang="en-US" altLang="ja-JP" sz="2400" dirty="0" smtClean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  <a:p>
            <a:pPr algn="ctr"/>
            <a:endParaRPr lang="en-US" altLang="ja-JP" sz="2400" dirty="0" smtClean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  <a:p>
            <a:pPr algn="ctr"/>
            <a:r>
              <a:rPr lang="en-US" altLang="ja-JP" sz="240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a</a:t>
            </a:r>
          </a:p>
          <a:p>
            <a:pPr algn="ctr"/>
            <a:endParaRPr lang="en-US" altLang="ja-JP" sz="2400" dirty="0" smtClean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  <a:p>
            <a:pPr algn="ctr"/>
            <a:r>
              <a:rPr lang="en-US" altLang="ja-JP" sz="240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b</a:t>
            </a:r>
            <a:endParaRPr kumimoji="1" lang="en-US" altLang="ja-JP" sz="2400" dirty="0" smtClean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  <a:p>
            <a:pPr algn="ctr"/>
            <a:endParaRPr lang="en-US" altLang="ja-JP" sz="2400" dirty="0" smtClean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  <a:p>
            <a:pPr algn="ctr"/>
            <a:r>
              <a:rPr lang="en-US" altLang="ja-JP" sz="240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c</a:t>
            </a:r>
            <a:endParaRPr kumimoji="1" lang="en-US" altLang="ja-JP" sz="2400" dirty="0" smtClean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  <a:p>
            <a:pPr algn="ctr"/>
            <a:endParaRPr lang="en-US" altLang="ja-JP" sz="2400" dirty="0" smtClean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  <a:p>
            <a:pPr algn="ctr"/>
            <a:endParaRPr lang="en-US" altLang="ja-JP" sz="2400" dirty="0" smtClean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  <a:p>
            <a:pPr algn="ctr"/>
            <a:endParaRPr lang="en-US" altLang="ja-JP" sz="2400" dirty="0" smtClean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  <a:p>
            <a:pPr algn="ctr"/>
            <a:endParaRPr lang="en-US" altLang="ja-JP" sz="2400" dirty="0" smtClean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6516216" y="1321604"/>
            <a:ext cx="165618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2800" dirty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整数値</a:t>
            </a:r>
            <a:endParaRPr lang="en-US" altLang="ja-JP" sz="2800" dirty="0" smtClean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</p:txBody>
      </p:sp>
      <p:sp>
        <p:nvSpPr>
          <p:cNvPr id="9" name="テキスト ボックス 8"/>
          <p:cNvSpPr txBox="1"/>
          <p:nvPr/>
        </p:nvSpPr>
        <p:spPr>
          <a:xfrm>
            <a:off x="2771800" y="2319263"/>
            <a:ext cx="864096" cy="461665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kumimoji="1" lang="ja-JP" altLang="en-US" sz="240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環境</a:t>
            </a:r>
            <a:endParaRPr kumimoji="1" lang="ja-JP" altLang="en-US" sz="2400" dirty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</p:txBody>
      </p:sp>
      <p:sp>
        <p:nvSpPr>
          <p:cNvPr id="10" name="角丸四角形 9"/>
          <p:cNvSpPr/>
          <p:nvPr/>
        </p:nvSpPr>
        <p:spPr>
          <a:xfrm>
            <a:off x="4067944" y="1844824"/>
            <a:ext cx="1008112" cy="3672408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240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100</a:t>
            </a:r>
          </a:p>
          <a:p>
            <a:pPr algn="ctr"/>
            <a:endParaRPr lang="en-US" altLang="ja-JP" sz="2400" dirty="0" smtClean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  <a:p>
            <a:pPr algn="ctr"/>
            <a:r>
              <a:rPr lang="en-US" altLang="ja-JP" sz="240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101</a:t>
            </a:r>
          </a:p>
          <a:p>
            <a:pPr algn="ctr"/>
            <a:endParaRPr lang="en-US" altLang="ja-JP" sz="2400" dirty="0" smtClean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  <a:p>
            <a:pPr algn="ctr"/>
            <a:r>
              <a:rPr lang="en-US" altLang="ja-JP" sz="240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102</a:t>
            </a:r>
            <a:endParaRPr lang="en-US" altLang="ja-JP" sz="1400" dirty="0" smtClean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3779912" y="1340768"/>
            <a:ext cx="15841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280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左辺値</a:t>
            </a:r>
            <a:endParaRPr kumimoji="1" lang="ja-JP" altLang="en-US" sz="2800" dirty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5364088" y="2319263"/>
            <a:ext cx="1152128" cy="46166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ja-JP" altLang="en-US" sz="240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記憶域</a:t>
            </a:r>
            <a:endParaRPr kumimoji="1" lang="ja-JP" altLang="en-US" sz="1400" dirty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</p:txBody>
      </p:sp>
      <p:sp>
        <p:nvSpPr>
          <p:cNvPr id="24" name="テキスト ボックス 23"/>
          <p:cNvSpPr txBox="1"/>
          <p:nvPr/>
        </p:nvSpPr>
        <p:spPr>
          <a:xfrm>
            <a:off x="1043608" y="1340768"/>
            <a:ext cx="15841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280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変数</a:t>
            </a:r>
            <a:endParaRPr kumimoji="1" lang="ja-JP" altLang="en-US" sz="2800" dirty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</p:txBody>
      </p:sp>
      <p:cxnSp>
        <p:nvCxnSpPr>
          <p:cNvPr id="34" name="直線矢印コネクタ 33"/>
          <p:cNvCxnSpPr/>
          <p:nvPr/>
        </p:nvCxnSpPr>
        <p:spPr>
          <a:xfrm>
            <a:off x="5220072" y="2996952"/>
            <a:ext cx="1512168" cy="0"/>
          </a:xfrm>
          <a:prstGeom prst="straightConnector1">
            <a:avLst/>
          </a:prstGeom>
          <a:ln w="762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テキスト ボックス 41"/>
          <p:cNvSpPr txBox="1"/>
          <p:nvPr/>
        </p:nvSpPr>
        <p:spPr>
          <a:xfrm>
            <a:off x="1296144" y="5661248"/>
            <a:ext cx="7452320" cy="400110"/>
          </a:xfrm>
          <a:prstGeom prst="rect">
            <a:avLst/>
          </a:prstGeom>
          <a:noFill/>
          <a:ln w="25400">
            <a:noFill/>
          </a:ln>
        </p:spPr>
        <p:txBody>
          <a:bodyPr wrap="square" rtlCol="0">
            <a:spAutoFit/>
          </a:bodyPr>
          <a:lstStyle/>
          <a:p>
            <a:r>
              <a:rPr lang="en-US" altLang="ja-JP" sz="200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※</a:t>
            </a:r>
            <a:r>
              <a:rPr lang="ja-JP" altLang="en-US" sz="200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簡単のため，定数を省略</a:t>
            </a:r>
            <a:endParaRPr kumimoji="1" lang="ja-JP" altLang="en-US" sz="2000" dirty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</p:txBody>
      </p:sp>
      <p:sp>
        <p:nvSpPr>
          <p:cNvPr id="31" name="テキスト ボックス 30"/>
          <p:cNvSpPr txBox="1"/>
          <p:nvPr/>
        </p:nvSpPr>
        <p:spPr>
          <a:xfrm>
            <a:off x="1619672" y="4437112"/>
            <a:ext cx="41549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・</a:t>
            </a:r>
            <a:endParaRPr kumimoji="1" lang="en-US" altLang="ja-JP" dirty="0" smtClean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  <a:p>
            <a:r>
              <a:rPr lang="ja-JP" altLang="en-US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・</a:t>
            </a:r>
            <a:endParaRPr lang="en-US" altLang="ja-JP" dirty="0" smtClean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  <a:p>
            <a:r>
              <a:rPr kumimoji="1" lang="ja-JP" altLang="en-US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・</a:t>
            </a:r>
            <a:endParaRPr kumimoji="1" lang="ja-JP" altLang="en-US" dirty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</p:txBody>
      </p:sp>
      <p:sp>
        <p:nvSpPr>
          <p:cNvPr id="32" name="テキスト ボックス 31"/>
          <p:cNvSpPr txBox="1"/>
          <p:nvPr/>
        </p:nvSpPr>
        <p:spPr>
          <a:xfrm>
            <a:off x="4372526" y="4593902"/>
            <a:ext cx="41549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・</a:t>
            </a:r>
            <a:endParaRPr kumimoji="1" lang="en-US" altLang="ja-JP" dirty="0" smtClean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  <a:p>
            <a:r>
              <a:rPr lang="ja-JP" altLang="en-US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・</a:t>
            </a:r>
            <a:endParaRPr lang="en-US" altLang="ja-JP" dirty="0" smtClean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  <a:p>
            <a:r>
              <a:rPr kumimoji="1" lang="ja-JP" altLang="en-US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・</a:t>
            </a:r>
            <a:endParaRPr kumimoji="1" lang="ja-JP" altLang="en-US" dirty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</p:txBody>
      </p:sp>
      <p:sp>
        <p:nvSpPr>
          <p:cNvPr id="33" name="テキスト ボックス 32"/>
          <p:cNvSpPr txBox="1"/>
          <p:nvPr/>
        </p:nvSpPr>
        <p:spPr>
          <a:xfrm>
            <a:off x="4355976" y="1844824"/>
            <a:ext cx="41549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・</a:t>
            </a:r>
            <a:endParaRPr kumimoji="1" lang="en-US" altLang="ja-JP" dirty="0" smtClean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  <a:p>
            <a:r>
              <a:rPr lang="ja-JP" altLang="en-US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・</a:t>
            </a:r>
            <a:endParaRPr lang="en-US" altLang="ja-JP" dirty="0" smtClean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  <a:p>
            <a:r>
              <a:rPr kumimoji="1" lang="ja-JP" altLang="en-US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・</a:t>
            </a:r>
            <a:endParaRPr kumimoji="1" lang="ja-JP" altLang="en-US" dirty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</p:txBody>
      </p:sp>
      <p:sp>
        <p:nvSpPr>
          <p:cNvPr id="35" name="テキスト ボックス 34"/>
          <p:cNvSpPr txBox="1"/>
          <p:nvPr/>
        </p:nvSpPr>
        <p:spPr>
          <a:xfrm>
            <a:off x="7164288" y="1844824"/>
            <a:ext cx="41549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・</a:t>
            </a:r>
            <a:endParaRPr kumimoji="1" lang="en-US" altLang="ja-JP" dirty="0" smtClean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  <a:p>
            <a:r>
              <a:rPr lang="ja-JP" altLang="en-US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・</a:t>
            </a:r>
            <a:endParaRPr lang="en-US" altLang="ja-JP" dirty="0" smtClean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  <a:p>
            <a:r>
              <a:rPr kumimoji="1" lang="ja-JP" altLang="en-US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・</a:t>
            </a:r>
            <a:endParaRPr kumimoji="1" lang="ja-JP" altLang="en-US" dirty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</p:txBody>
      </p:sp>
      <p:sp>
        <p:nvSpPr>
          <p:cNvPr id="37" name="テキスト ボックス 36"/>
          <p:cNvSpPr txBox="1"/>
          <p:nvPr/>
        </p:nvSpPr>
        <p:spPr>
          <a:xfrm>
            <a:off x="7164288" y="4593902"/>
            <a:ext cx="41549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・</a:t>
            </a:r>
            <a:endParaRPr kumimoji="1" lang="en-US" altLang="ja-JP" dirty="0" smtClean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  <a:p>
            <a:r>
              <a:rPr lang="ja-JP" altLang="en-US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・</a:t>
            </a:r>
            <a:endParaRPr lang="en-US" altLang="ja-JP" dirty="0" smtClean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  <a:p>
            <a:r>
              <a:rPr kumimoji="1" lang="ja-JP" altLang="en-US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・</a:t>
            </a:r>
            <a:endParaRPr kumimoji="1" lang="ja-JP" altLang="en-US" dirty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</p:txBody>
      </p:sp>
      <p:cxnSp>
        <p:nvCxnSpPr>
          <p:cNvPr id="46" name="直線矢印コネクタ 45"/>
          <p:cNvCxnSpPr/>
          <p:nvPr/>
        </p:nvCxnSpPr>
        <p:spPr>
          <a:xfrm>
            <a:off x="2483768" y="2996952"/>
            <a:ext cx="1512168" cy="0"/>
          </a:xfrm>
          <a:prstGeom prst="straightConnector1">
            <a:avLst/>
          </a:prstGeom>
          <a:ln w="76200">
            <a:solidFill>
              <a:schemeClr val="accent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角丸四角形吹き出し 27"/>
          <p:cNvSpPr/>
          <p:nvPr/>
        </p:nvSpPr>
        <p:spPr>
          <a:xfrm>
            <a:off x="5364088" y="5229200"/>
            <a:ext cx="3600400" cy="1008112"/>
          </a:xfrm>
          <a:prstGeom prst="wedgeRoundRectCallout">
            <a:avLst>
              <a:gd name="adj1" fmla="val -54937"/>
              <a:gd name="adj2" fmla="val -296430"/>
              <a:gd name="adj3" fmla="val 16667"/>
            </a:avLst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7" name="コンテンツ プレースホルダ 6"/>
          <p:cNvSpPr txBox="1">
            <a:spLocks/>
          </p:cNvSpPr>
          <p:nvPr/>
        </p:nvSpPr>
        <p:spPr>
          <a:xfrm>
            <a:off x="3995936" y="1916832"/>
            <a:ext cx="2376264" cy="864096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1" lang="en-US" altLang="ja-JP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onsolas" pitchFamily="49" charset="0"/>
                <a:cs typeface="Consolas" pitchFamily="49" charset="0"/>
              </a:rPr>
              <a:t>procedure q(x)</a:t>
            </a:r>
          </a:p>
          <a:p>
            <a:pPr marL="342900" lvl="0" indent="-342900">
              <a:spcBef>
                <a:spcPct val="20000"/>
              </a:spcBef>
              <a:defRPr/>
            </a:pPr>
            <a:r>
              <a:rPr kumimoji="1" lang="en-US" altLang="ja-JP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onsolas" pitchFamily="49" charset="0"/>
                <a:cs typeface="Consolas" pitchFamily="49" charset="0"/>
              </a:rPr>
              <a:t>  x += 1</a:t>
            </a:r>
          </a:p>
        </p:txBody>
      </p:sp>
      <p:sp>
        <p:nvSpPr>
          <p:cNvPr id="25" name="角丸四角形吹き出し 24"/>
          <p:cNvSpPr/>
          <p:nvPr/>
        </p:nvSpPr>
        <p:spPr>
          <a:xfrm>
            <a:off x="5364088" y="3429000"/>
            <a:ext cx="3600400" cy="1008112"/>
          </a:xfrm>
          <a:prstGeom prst="wedgeRoundRectCallout">
            <a:avLst>
              <a:gd name="adj1" fmla="val -49133"/>
              <a:gd name="adj2" fmla="val -157782"/>
              <a:gd name="adj3" fmla="val 16667"/>
            </a:avLst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値渡しにおける非可逆</a:t>
            </a:r>
            <a:r>
              <a:rPr lang="ja-JP" altLang="en-US" dirty="0" smtClean="0"/>
              <a:t>性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AF306F77-7D45-4D56-BDBE-E344005FAA85}" type="slidenum">
              <a:rPr kumimoji="1" lang="ja-JP" altLang="en-US" smtClean="0"/>
              <a:pPr/>
              <a:t>8</a:t>
            </a:fld>
            <a:endParaRPr kumimoji="1" lang="ja-JP" altLang="en-US"/>
          </a:p>
        </p:txBody>
      </p:sp>
      <p:sp>
        <p:nvSpPr>
          <p:cNvPr id="10" name="コンテンツ プレースホルダー 2"/>
          <p:cNvSpPr txBox="1">
            <a:spLocks/>
          </p:cNvSpPr>
          <p:nvPr/>
        </p:nvSpPr>
        <p:spPr>
          <a:xfrm>
            <a:off x="2483768" y="1916832"/>
            <a:ext cx="2664296" cy="19442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3200" kern="1200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kumimoji="1" sz="2800" kern="1200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400" kern="1200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kumimoji="1" sz="2000" kern="1200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kumimoji="1" sz="2000" kern="1200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endParaRPr lang="en-US" altLang="ja-JP" sz="2400" dirty="0" smtClean="0">
              <a:latin typeface="Consolas" pitchFamily="49" charset="0"/>
              <a:cs typeface="Consolas" pitchFamily="49" charset="0"/>
            </a:endParaRPr>
          </a:p>
          <a:p>
            <a:pPr marL="0" indent="0">
              <a:buFont typeface="Arial" pitchFamily="34" charset="0"/>
              <a:buNone/>
            </a:pPr>
            <a:endParaRPr lang="en-US" altLang="ja-JP" sz="800" dirty="0" smtClean="0">
              <a:latin typeface="Consolas" pitchFamily="49" charset="0"/>
              <a:cs typeface="Consolas" pitchFamily="49" charset="0"/>
            </a:endParaRPr>
          </a:p>
          <a:p>
            <a:pPr marL="0" indent="0">
              <a:buFont typeface="Arial" pitchFamily="34" charset="0"/>
              <a:buNone/>
            </a:pPr>
            <a:endParaRPr lang="en-US" altLang="ja-JP" sz="2400" dirty="0" smtClean="0"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34" name="正方形/長方形 33"/>
          <p:cNvSpPr/>
          <p:nvPr/>
        </p:nvSpPr>
        <p:spPr>
          <a:xfrm>
            <a:off x="971600" y="1988840"/>
            <a:ext cx="1872208" cy="12434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spcBef>
                <a:spcPct val="20000"/>
              </a:spcBef>
              <a:defRPr/>
            </a:pPr>
            <a:r>
              <a:rPr lang="en-US" altLang="ja-JP" sz="2200" dirty="0" smtClean="0">
                <a:latin typeface="Consolas" pitchFamily="49" charset="0"/>
                <a:cs typeface="Consolas" pitchFamily="49" charset="0"/>
              </a:rPr>
              <a:t>   :</a:t>
            </a:r>
          </a:p>
          <a:p>
            <a:pPr marL="342900" lvl="0" indent="-342900">
              <a:spcBef>
                <a:spcPct val="20000"/>
              </a:spcBef>
              <a:defRPr/>
            </a:pPr>
            <a:r>
              <a:rPr lang="en-US" altLang="ja-JP" sz="2200" dirty="0" smtClean="0">
                <a:latin typeface="Consolas" pitchFamily="49" charset="0"/>
                <a:cs typeface="Consolas" pitchFamily="49" charset="0"/>
              </a:rPr>
              <a:t>call q(0)</a:t>
            </a:r>
          </a:p>
          <a:p>
            <a:pPr marL="342900" indent="-342900">
              <a:spcBef>
                <a:spcPct val="20000"/>
              </a:spcBef>
              <a:defRPr/>
            </a:pPr>
            <a:r>
              <a:rPr lang="en-US" altLang="ja-JP" sz="2200" dirty="0" smtClean="0">
                <a:latin typeface="Consolas" pitchFamily="49" charset="0"/>
                <a:cs typeface="Consolas" pitchFamily="49" charset="0"/>
              </a:rPr>
              <a:t>   :</a:t>
            </a:r>
            <a:endParaRPr lang="en-US" altLang="ja-JP" sz="2200" dirty="0">
              <a:latin typeface="Consolas" pitchFamily="49" charset="0"/>
              <a:cs typeface="Consolas" pitchFamily="49" charset="0"/>
            </a:endParaRPr>
          </a:p>
        </p:txBody>
      </p:sp>
      <p:cxnSp>
        <p:nvCxnSpPr>
          <p:cNvPr id="42" name="直線矢印コネクタ 41"/>
          <p:cNvCxnSpPr/>
          <p:nvPr/>
        </p:nvCxnSpPr>
        <p:spPr>
          <a:xfrm flipH="1">
            <a:off x="2555776" y="2852936"/>
            <a:ext cx="1872208" cy="144016"/>
          </a:xfrm>
          <a:prstGeom prst="straightConnector1">
            <a:avLst/>
          </a:prstGeom>
          <a:ln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6" name="テキスト ボックス 25"/>
          <p:cNvSpPr txBox="1"/>
          <p:nvPr/>
        </p:nvSpPr>
        <p:spPr>
          <a:xfrm>
            <a:off x="2204591" y="3091607"/>
            <a:ext cx="2723824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220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環境，</a:t>
            </a:r>
            <a:r>
              <a:rPr kumimoji="1" lang="ja-JP" altLang="en-US" sz="220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記憶域を解放</a:t>
            </a:r>
            <a:r>
              <a:rPr kumimoji="1" lang="en-US" altLang="ja-JP" sz="220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/>
            </a:r>
            <a:br>
              <a:rPr kumimoji="1" lang="en-US" altLang="ja-JP" sz="220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</a:br>
            <a:endParaRPr kumimoji="1" lang="ja-JP" altLang="en-US" sz="2200" dirty="0">
              <a:solidFill>
                <a:schemeClr val="accent2"/>
              </a:solidFill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</p:txBody>
      </p:sp>
      <p:cxnSp>
        <p:nvCxnSpPr>
          <p:cNvPr id="16" name="直線矢印コネクタ 15"/>
          <p:cNvCxnSpPr/>
          <p:nvPr/>
        </p:nvCxnSpPr>
        <p:spPr>
          <a:xfrm flipV="1">
            <a:off x="2555776" y="2204864"/>
            <a:ext cx="1440160" cy="432048"/>
          </a:xfrm>
          <a:prstGeom prst="straightConnector1">
            <a:avLst/>
          </a:prstGeom>
          <a:ln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aphicFrame>
        <p:nvGraphicFramePr>
          <p:cNvPr id="21" name="表 20"/>
          <p:cNvGraphicFramePr>
            <a:graphicFrameLocks noGrp="1"/>
          </p:cNvGraphicFramePr>
          <p:nvPr/>
        </p:nvGraphicFramePr>
        <p:xfrm>
          <a:off x="5436096" y="3501008"/>
          <a:ext cx="3600400" cy="8534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080120"/>
                <a:gridCol w="360040"/>
                <a:gridCol w="648072"/>
                <a:gridCol w="432048"/>
                <a:gridCol w="648072"/>
                <a:gridCol w="432048"/>
              </a:tblGrid>
              <a:tr h="370840"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sz="2200" dirty="0" smtClean="0"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環境</a:t>
                      </a:r>
                      <a:endParaRPr kumimoji="1" lang="ja-JP" altLang="en-US" sz="2200" dirty="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2200" dirty="0" smtClean="0"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{</a:t>
                      </a:r>
                      <a:endParaRPr kumimoji="1" lang="ja-JP" altLang="en-US" sz="2200" dirty="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200" dirty="0" smtClean="0">
                          <a:latin typeface="Consolas" pitchFamily="49" charset="0"/>
                          <a:ea typeface="メイリオ" pitchFamily="50" charset="-128"/>
                          <a:cs typeface="Consolas" pitchFamily="49" charset="0"/>
                        </a:rPr>
                        <a:t>x</a:t>
                      </a:r>
                      <a:endParaRPr kumimoji="1" lang="ja-JP" altLang="en-US" sz="2200" dirty="0">
                        <a:latin typeface="Consolas" pitchFamily="49" charset="0"/>
                        <a:ea typeface="メイリオ" pitchFamily="50" charset="-128"/>
                        <a:cs typeface="Consolas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2200" dirty="0">
                        <a:latin typeface="Consolas" pitchFamily="49" charset="0"/>
                        <a:ea typeface="メイリオ" pitchFamily="50" charset="-128"/>
                        <a:cs typeface="Consolas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200" dirty="0" smtClean="0">
                          <a:latin typeface="Consolas" pitchFamily="49" charset="0"/>
                          <a:ea typeface="メイリオ" pitchFamily="50" charset="-128"/>
                          <a:cs typeface="Consolas" pitchFamily="49" charset="0"/>
                        </a:rPr>
                        <a:t>100</a:t>
                      </a:r>
                      <a:endParaRPr kumimoji="1" lang="ja-JP" altLang="en-US" sz="2200" dirty="0">
                        <a:latin typeface="Consolas" pitchFamily="49" charset="0"/>
                        <a:ea typeface="メイリオ" pitchFamily="50" charset="-128"/>
                        <a:cs typeface="Consolas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2200" dirty="0" smtClean="0"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}</a:t>
                      </a:r>
                      <a:endParaRPr kumimoji="1" lang="ja-JP" altLang="en-US" sz="2200" dirty="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sz="2200" dirty="0" smtClean="0"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記憶域</a:t>
                      </a:r>
                      <a:endParaRPr kumimoji="1" lang="ja-JP" altLang="en-US" sz="2200" dirty="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2200" dirty="0" smtClean="0"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{</a:t>
                      </a:r>
                      <a:endParaRPr kumimoji="1" lang="ja-JP" altLang="en-US" sz="2200" dirty="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200" dirty="0" smtClean="0">
                          <a:latin typeface="Consolas" pitchFamily="49" charset="0"/>
                          <a:ea typeface="メイリオ" pitchFamily="50" charset="-128"/>
                          <a:cs typeface="Consolas" pitchFamily="49" charset="0"/>
                        </a:rPr>
                        <a:t>100</a:t>
                      </a:r>
                      <a:endParaRPr kumimoji="1" lang="ja-JP" altLang="en-US" sz="2200" dirty="0">
                        <a:latin typeface="Consolas" pitchFamily="49" charset="0"/>
                        <a:ea typeface="メイリオ" pitchFamily="50" charset="-128"/>
                        <a:cs typeface="Consolas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2200" dirty="0">
                        <a:latin typeface="Consolas" pitchFamily="49" charset="0"/>
                        <a:ea typeface="メイリオ" pitchFamily="50" charset="-128"/>
                        <a:cs typeface="Consolas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200" dirty="0" smtClean="0">
                          <a:latin typeface="Consolas" pitchFamily="49" charset="0"/>
                          <a:ea typeface="メイリオ" pitchFamily="50" charset="-128"/>
                          <a:cs typeface="Consolas" pitchFamily="49" charset="0"/>
                        </a:rPr>
                        <a:t>0</a:t>
                      </a:r>
                      <a:endParaRPr kumimoji="1" lang="ja-JP" altLang="en-US" sz="2200" dirty="0">
                        <a:latin typeface="Consolas" pitchFamily="49" charset="0"/>
                        <a:ea typeface="メイリオ" pitchFamily="50" charset="-128"/>
                        <a:cs typeface="Consolas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2200" dirty="0" smtClean="0"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}</a:t>
                      </a:r>
                      <a:endParaRPr kumimoji="1" lang="ja-JP" altLang="en-US" sz="2200" dirty="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25606" name="Object 6"/>
          <p:cNvGraphicFramePr>
            <a:graphicFrameLocks noChangeAspect="1"/>
          </p:cNvGraphicFramePr>
          <p:nvPr/>
        </p:nvGraphicFramePr>
        <p:xfrm>
          <a:off x="7596336" y="3553073"/>
          <a:ext cx="358775" cy="307975"/>
        </p:xfrm>
        <a:graphic>
          <a:graphicData uri="http://schemas.openxmlformats.org/presentationml/2006/ole">
            <p:oleObj spid="_x0000_s25606" name="数式" r:id="rId5" imgW="203040" imgH="152280" progId="Equation.3">
              <p:embed/>
            </p:oleObj>
          </a:graphicData>
        </a:graphic>
      </p:graphicFrame>
      <p:graphicFrame>
        <p:nvGraphicFramePr>
          <p:cNvPr id="25607" name="Object 7"/>
          <p:cNvGraphicFramePr>
            <a:graphicFrameLocks noChangeAspect="1"/>
          </p:cNvGraphicFramePr>
          <p:nvPr/>
        </p:nvGraphicFramePr>
        <p:xfrm>
          <a:off x="7596336" y="3985121"/>
          <a:ext cx="358775" cy="307975"/>
        </p:xfrm>
        <a:graphic>
          <a:graphicData uri="http://schemas.openxmlformats.org/presentationml/2006/ole">
            <p:oleObj spid="_x0000_s25607" name="数式" r:id="rId6" imgW="203040" imgH="152280" progId="Equation.3">
              <p:embed/>
            </p:oleObj>
          </a:graphicData>
        </a:graphic>
      </p:graphicFrame>
      <p:graphicFrame>
        <p:nvGraphicFramePr>
          <p:cNvPr id="22" name="表 21"/>
          <p:cNvGraphicFramePr>
            <a:graphicFrameLocks noGrp="1"/>
          </p:cNvGraphicFramePr>
          <p:nvPr/>
        </p:nvGraphicFramePr>
        <p:xfrm>
          <a:off x="5436096" y="5311864"/>
          <a:ext cx="3600400" cy="8534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080120"/>
                <a:gridCol w="360040"/>
                <a:gridCol w="648072"/>
                <a:gridCol w="432048"/>
                <a:gridCol w="648072"/>
                <a:gridCol w="432048"/>
              </a:tblGrid>
              <a:tr h="370840"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sz="2200" dirty="0" smtClean="0"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環境</a:t>
                      </a:r>
                      <a:endParaRPr kumimoji="1" lang="ja-JP" altLang="en-US" sz="2200" dirty="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2200" dirty="0" smtClean="0"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{</a:t>
                      </a:r>
                      <a:endParaRPr kumimoji="1" lang="ja-JP" altLang="en-US" sz="2200" dirty="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200" dirty="0" smtClean="0">
                          <a:latin typeface="Consolas" pitchFamily="49" charset="0"/>
                          <a:ea typeface="メイリオ" pitchFamily="50" charset="-128"/>
                          <a:cs typeface="Consolas" pitchFamily="49" charset="0"/>
                        </a:rPr>
                        <a:t>x</a:t>
                      </a:r>
                      <a:endParaRPr kumimoji="1" lang="ja-JP" altLang="en-US" sz="2200" dirty="0">
                        <a:latin typeface="Consolas" pitchFamily="49" charset="0"/>
                        <a:ea typeface="メイリオ" pitchFamily="50" charset="-128"/>
                        <a:cs typeface="Consolas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2200" dirty="0">
                        <a:latin typeface="Consolas" pitchFamily="49" charset="0"/>
                        <a:ea typeface="メイリオ" pitchFamily="50" charset="-128"/>
                        <a:cs typeface="Consolas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200" dirty="0" smtClean="0">
                          <a:latin typeface="Consolas" pitchFamily="49" charset="0"/>
                          <a:ea typeface="メイリオ" pitchFamily="50" charset="-128"/>
                          <a:cs typeface="Consolas" pitchFamily="49" charset="0"/>
                        </a:rPr>
                        <a:t>100</a:t>
                      </a:r>
                      <a:endParaRPr kumimoji="1" lang="ja-JP" altLang="en-US" sz="2200" dirty="0">
                        <a:latin typeface="Consolas" pitchFamily="49" charset="0"/>
                        <a:ea typeface="メイリオ" pitchFamily="50" charset="-128"/>
                        <a:cs typeface="Consolas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2200" dirty="0" smtClean="0"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}</a:t>
                      </a:r>
                      <a:endParaRPr kumimoji="1" lang="ja-JP" altLang="en-US" sz="2200" dirty="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sz="2200" dirty="0" smtClean="0"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記憶域</a:t>
                      </a:r>
                      <a:endParaRPr kumimoji="1" lang="ja-JP" altLang="en-US" sz="2200" dirty="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2200" dirty="0" smtClean="0"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{</a:t>
                      </a:r>
                      <a:endParaRPr kumimoji="1" lang="ja-JP" altLang="en-US" sz="2200" dirty="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200" dirty="0" smtClean="0">
                          <a:latin typeface="Consolas" pitchFamily="49" charset="0"/>
                          <a:ea typeface="メイリオ" pitchFamily="50" charset="-128"/>
                          <a:cs typeface="Consolas" pitchFamily="49" charset="0"/>
                        </a:rPr>
                        <a:t>100</a:t>
                      </a:r>
                      <a:endParaRPr kumimoji="1" lang="ja-JP" altLang="en-US" sz="2200" dirty="0">
                        <a:latin typeface="Consolas" pitchFamily="49" charset="0"/>
                        <a:ea typeface="メイリオ" pitchFamily="50" charset="-128"/>
                        <a:cs typeface="Consolas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2200" dirty="0">
                        <a:latin typeface="Consolas" pitchFamily="49" charset="0"/>
                        <a:ea typeface="メイリオ" pitchFamily="50" charset="-128"/>
                        <a:cs typeface="Consolas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200" dirty="0" smtClean="0">
                          <a:latin typeface="Consolas" pitchFamily="49" charset="0"/>
                          <a:ea typeface="メイリオ" pitchFamily="50" charset="-128"/>
                          <a:cs typeface="Consolas" pitchFamily="49" charset="0"/>
                        </a:rPr>
                        <a:t>1</a:t>
                      </a:r>
                      <a:endParaRPr kumimoji="1" lang="ja-JP" altLang="en-US" sz="2200" dirty="0">
                        <a:latin typeface="Consolas" pitchFamily="49" charset="0"/>
                        <a:ea typeface="メイリオ" pitchFamily="50" charset="-128"/>
                        <a:cs typeface="Consolas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2200" dirty="0" smtClean="0"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}</a:t>
                      </a:r>
                      <a:endParaRPr kumimoji="1" lang="ja-JP" altLang="en-US" sz="2200" dirty="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23" name="Object 6"/>
          <p:cNvGraphicFramePr>
            <a:graphicFrameLocks noChangeAspect="1"/>
          </p:cNvGraphicFramePr>
          <p:nvPr/>
        </p:nvGraphicFramePr>
        <p:xfrm>
          <a:off x="7596336" y="5363929"/>
          <a:ext cx="358775" cy="307975"/>
        </p:xfrm>
        <a:graphic>
          <a:graphicData uri="http://schemas.openxmlformats.org/presentationml/2006/ole">
            <p:oleObj spid="_x0000_s25608" name="数式" r:id="rId7" imgW="203040" imgH="152280" progId="Equation.3">
              <p:embed/>
            </p:oleObj>
          </a:graphicData>
        </a:graphic>
      </p:graphicFrame>
      <p:graphicFrame>
        <p:nvGraphicFramePr>
          <p:cNvPr id="24" name="Object 7"/>
          <p:cNvGraphicFramePr>
            <a:graphicFrameLocks noChangeAspect="1"/>
          </p:cNvGraphicFramePr>
          <p:nvPr/>
        </p:nvGraphicFramePr>
        <p:xfrm>
          <a:off x="7596336" y="5795977"/>
          <a:ext cx="358775" cy="307975"/>
        </p:xfrm>
        <a:graphic>
          <a:graphicData uri="http://schemas.openxmlformats.org/presentationml/2006/ole">
            <p:oleObj spid="_x0000_s25609" name="数式" r:id="rId8" imgW="203040" imgH="152280" progId="Equation.3">
              <p:embed/>
            </p:oleObj>
          </a:graphicData>
        </a:graphic>
      </p:graphicFrame>
      <p:sp>
        <p:nvSpPr>
          <p:cNvPr id="30" name="四角形吹き出し 29"/>
          <p:cNvSpPr/>
          <p:nvPr/>
        </p:nvSpPr>
        <p:spPr>
          <a:xfrm>
            <a:off x="323528" y="3717032"/>
            <a:ext cx="4176464" cy="720080"/>
          </a:xfrm>
          <a:prstGeom prst="wedgeRectCallout">
            <a:avLst>
              <a:gd name="adj1" fmla="val -25951"/>
              <a:gd name="adj2" fmla="val -135236"/>
            </a:avLst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sz="240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記憶域を復元不可</a:t>
            </a:r>
            <a:r>
              <a:rPr lang="en-US" altLang="ja-JP" sz="240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(</a:t>
            </a:r>
            <a:r>
              <a:rPr lang="ja-JP" altLang="en-US" sz="2400" b="1" dirty="0" smtClean="0">
                <a:solidFill>
                  <a:schemeClr val="accent2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非可逆</a:t>
            </a:r>
            <a:r>
              <a:rPr lang="en-US" altLang="ja-JP" sz="240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)</a:t>
            </a:r>
          </a:p>
        </p:txBody>
      </p:sp>
    </p:spTree>
    <p:custDataLst>
      <p:tags r:id="rId2"/>
    </p:custDataLst>
    <p:extLst>
      <p:ext uri="{BB962C8B-B14F-4D97-AF65-F5344CB8AC3E}">
        <p14:creationId xmlns="" xmlns:p14="http://schemas.microsoft.com/office/powerpoint/2010/main" val="2178979408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56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56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 animBg="1"/>
      <p:bldP spid="25" grpId="0" animBg="1"/>
      <p:bldP spid="26" grpId="0"/>
      <p:bldP spid="30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値渡し</a:t>
            </a:r>
            <a:r>
              <a:rPr lang="ja-JP" altLang="en-US" dirty="0" smtClean="0"/>
              <a:t>の</a:t>
            </a:r>
            <a:r>
              <a:rPr kumimoji="1" lang="ja-JP" altLang="en-US" dirty="0" smtClean="0"/>
              <a:t>可逆化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AF306F77-7D45-4D56-BDBE-E344005FAA85}" type="slidenum">
              <a:rPr kumimoji="1" lang="ja-JP" altLang="en-US" smtClean="0"/>
              <a:pPr/>
              <a:t>9</a:t>
            </a:fld>
            <a:endParaRPr kumimoji="1" lang="ja-JP" altLang="en-US"/>
          </a:p>
        </p:txBody>
      </p:sp>
      <p:sp>
        <p:nvSpPr>
          <p:cNvPr id="23" name="四角形吹き出し 22"/>
          <p:cNvSpPr/>
          <p:nvPr/>
        </p:nvSpPr>
        <p:spPr>
          <a:xfrm>
            <a:off x="899592" y="5013176"/>
            <a:ext cx="3528392" cy="1296144"/>
          </a:xfrm>
          <a:prstGeom prst="wedgeRectCallout">
            <a:avLst>
              <a:gd name="adj1" fmla="val 72358"/>
              <a:gd name="adj2" fmla="val 14191"/>
            </a:avLst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kumimoji="1" lang="ja-JP" altLang="en-US" sz="2400" b="1" dirty="0" smtClean="0">
                <a:solidFill>
                  <a:schemeClr val="accent2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　</a:t>
            </a:r>
            <a:r>
              <a:rPr lang="ja-JP" altLang="en-US" sz="2400" b="1" dirty="0" smtClean="0">
                <a:solidFill>
                  <a:schemeClr val="accent2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制約</a:t>
            </a:r>
            <a:endParaRPr lang="en-US" altLang="ja-JP" sz="2400" b="1" dirty="0" smtClean="0">
              <a:solidFill>
                <a:schemeClr val="accent2"/>
              </a:solidFill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  <a:p>
            <a:r>
              <a:rPr lang="ja-JP" altLang="en-US" sz="2400" dirty="0" smtClean="0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記憶域解放前の</a:t>
            </a:r>
            <a:endParaRPr lang="en-US" altLang="ja-JP" sz="2400" dirty="0" smtClean="0">
              <a:solidFill>
                <a:schemeClr val="tx1"/>
              </a:solidFill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  <a:p>
            <a:r>
              <a:rPr lang="ja-JP" altLang="en-US" sz="2400" dirty="0" smtClean="0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仮引数と実引数が一致</a:t>
            </a:r>
            <a:endParaRPr kumimoji="1" lang="en-US" altLang="ja-JP" sz="2400" dirty="0" smtClean="0">
              <a:solidFill>
                <a:schemeClr val="tx1"/>
              </a:solidFill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</p:txBody>
      </p:sp>
      <p:sp>
        <p:nvSpPr>
          <p:cNvPr id="31" name="コンテンツ プレースホルダ 6"/>
          <p:cNvSpPr txBox="1">
            <a:spLocks/>
          </p:cNvSpPr>
          <p:nvPr/>
        </p:nvSpPr>
        <p:spPr>
          <a:xfrm>
            <a:off x="3995936" y="1916832"/>
            <a:ext cx="2376264" cy="1656184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1" lang="en-US" altLang="ja-JP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onsolas" pitchFamily="49" charset="0"/>
                <a:cs typeface="Consolas" pitchFamily="49" charset="0"/>
              </a:rPr>
              <a:t>procedure q(x)</a:t>
            </a:r>
          </a:p>
          <a:p>
            <a:pPr marL="342900" lvl="0" indent="-342900">
              <a:spcBef>
                <a:spcPct val="20000"/>
              </a:spcBef>
              <a:defRPr/>
            </a:pPr>
            <a:r>
              <a:rPr kumimoji="1" lang="en-US" altLang="ja-JP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onsolas" pitchFamily="49" charset="0"/>
                <a:cs typeface="Consolas" pitchFamily="49" charset="0"/>
              </a:rPr>
              <a:t>  x += 1</a:t>
            </a:r>
          </a:p>
          <a:p>
            <a:pPr marL="342900" lvl="0" indent="-342900">
              <a:spcBef>
                <a:spcPct val="20000"/>
              </a:spcBef>
              <a:defRPr/>
            </a:pPr>
            <a:r>
              <a:rPr lang="en-US" altLang="ja-JP" sz="2200" dirty="0" smtClean="0">
                <a:latin typeface="Consolas" pitchFamily="49" charset="0"/>
                <a:cs typeface="Consolas" pitchFamily="49" charset="0"/>
              </a:rPr>
              <a:t>  </a:t>
            </a:r>
            <a:endParaRPr kumimoji="1" lang="en-US" altLang="ja-JP" sz="2200" b="0" i="0" u="none" strike="noStrike" kern="1200" cap="none" spc="0" normalizeH="0" baseline="0" noProof="0" dirty="0" smtClean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32" name="正方形/長方形 31"/>
          <p:cNvSpPr/>
          <p:nvPr/>
        </p:nvSpPr>
        <p:spPr>
          <a:xfrm>
            <a:off x="971600" y="1988840"/>
            <a:ext cx="1872208" cy="12434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spcBef>
                <a:spcPct val="20000"/>
              </a:spcBef>
              <a:defRPr/>
            </a:pPr>
            <a:r>
              <a:rPr lang="en-US" altLang="ja-JP" sz="2200" dirty="0" smtClean="0">
                <a:latin typeface="Consolas" pitchFamily="49" charset="0"/>
                <a:cs typeface="Consolas" pitchFamily="49" charset="0"/>
              </a:rPr>
              <a:t>   :</a:t>
            </a:r>
          </a:p>
          <a:p>
            <a:pPr marL="342900" lvl="0" indent="-342900">
              <a:spcBef>
                <a:spcPct val="20000"/>
              </a:spcBef>
              <a:defRPr/>
            </a:pPr>
            <a:r>
              <a:rPr lang="en-US" altLang="ja-JP" sz="2200" dirty="0" smtClean="0">
                <a:latin typeface="Consolas" pitchFamily="49" charset="0"/>
                <a:cs typeface="Consolas" pitchFamily="49" charset="0"/>
              </a:rPr>
              <a:t>call q(0)</a:t>
            </a:r>
          </a:p>
          <a:p>
            <a:pPr marL="342900" indent="-342900">
              <a:spcBef>
                <a:spcPct val="20000"/>
              </a:spcBef>
              <a:defRPr/>
            </a:pPr>
            <a:r>
              <a:rPr lang="en-US" altLang="ja-JP" sz="2200" dirty="0" smtClean="0">
                <a:latin typeface="Consolas" pitchFamily="49" charset="0"/>
                <a:cs typeface="Consolas" pitchFamily="49" charset="0"/>
              </a:rPr>
              <a:t>   :</a:t>
            </a:r>
            <a:endParaRPr lang="en-US" altLang="ja-JP" sz="2200" dirty="0"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26" name="テキスト ボックス 25"/>
          <p:cNvSpPr txBox="1"/>
          <p:nvPr/>
        </p:nvSpPr>
        <p:spPr>
          <a:xfrm>
            <a:off x="2123728" y="3235623"/>
            <a:ext cx="272382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220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環境，記憶域を解放</a:t>
            </a:r>
            <a:r>
              <a:rPr kumimoji="1" lang="en-US" altLang="ja-JP" sz="220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/>
            </a:r>
            <a:br>
              <a:rPr kumimoji="1" lang="en-US" altLang="ja-JP" sz="220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</a:br>
            <a:endParaRPr kumimoji="1" lang="ja-JP" altLang="en-US" sz="2200" dirty="0">
              <a:solidFill>
                <a:schemeClr val="accent2"/>
              </a:solidFill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</p:txBody>
      </p:sp>
      <p:cxnSp>
        <p:nvCxnSpPr>
          <p:cNvPr id="33" name="直線矢印コネクタ 32"/>
          <p:cNvCxnSpPr/>
          <p:nvPr/>
        </p:nvCxnSpPr>
        <p:spPr>
          <a:xfrm flipH="1" flipV="1">
            <a:off x="2267744" y="2924944"/>
            <a:ext cx="2304256" cy="216024"/>
          </a:xfrm>
          <a:prstGeom prst="straightConnector1">
            <a:avLst/>
          </a:prstGeom>
          <a:ln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直線矢印コネクタ 34"/>
          <p:cNvCxnSpPr/>
          <p:nvPr/>
        </p:nvCxnSpPr>
        <p:spPr>
          <a:xfrm flipV="1">
            <a:off x="2555776" y="2204864"/>
            <a:ext cx="1440160" cy="432048"/>
          </a:xfrm>
          <a:prstGeom prst="straightConnector1">
            <a:avLst/>
          </a:prstGeom>
          <a:ln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7" name="角丸四角形吹き出し 36"/>
          <p:cNvSpPr/>
          <p:nvPr/>
        </p:nvSpPr>
        <p:spPr>
          <a:xfrm>
            <a:off x="5364088" y="5229200"/>
            <a:ext cx="3600400" cy="1008112"/>
          </a:xfrm>
          <a:prstGeom prst="wedgeRoundRectCallout">
            <a:avLst>
              <a:gd name="adj1" fmla="val -57840"/>
              <a:gd name="adj2" fmla="val -260148"/>
              <a:gd name="adj3" fmla="val 16667"/>
            </a:avLst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8" name="角丸四角形吹き出し 37"/>
          <p:cNvSpPr/>
          <p:nvPr/>
        </p:nvSpPr>
        <p:spPr>
          <a:xfrm>
            <a:off x="5364088" y="3429000"/>
            <a:ext cx="3600400" cy="1008112"/>
          </a:xfrm>
          <a:prstGeom prst="wedgeRoundRectCallout">
            <a:avLst>
              <a:gd name="adj1" fmla="val -49859"/>
              <a:gd name="adj2" fmla="val -159077"/>
              <a:gd name="adj3" fmla="val 16667"/>
            </a:avLst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aphicFrame>
        <p:nvGraphicFramePr>
          <p:cNvPr id="39" name="表 38"/>
          <p:cNvGraphicFramePr>
            <a:graphicFrameLocks noGrp="1"/>
          </p:cNvGraphicFramePr>
          <p:nvPr/>
        </p:nvGraphicFramePr>
        <p:xfrm>
          <a:off x="5436096" y="3501008"/>
          <a:ext cx="3600400" cy="8534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080120"/>
                <a:gridCol w="360040"/>
                <a:gridCol w="648072"/>
                <a:gridCol w="432048"/>
                <a:gridCol w="648072"/>
                <a:gridCol w="432048"/>
              </a:tblGrid>
              <a:tr h="370840"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sz="2200" dirty="0" smtClean="0"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環境</a:t>
                      </a:r>
                      <a:endParaRPr kumimoji="1" lang="ja-JP" altLang="en-US" sz="2200" dirty="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2200" dirty="0" smtClean="0"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{</a:t>
                      </a:r>
                      <a:endParaRPr kumimoji="1" lang="ja-JP" altLang="en-US" sz="2200" dirty="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200" dirty="0" smtClean="0">
                          <a:latin typeface="Consolas" pitchFamily="49" charset="0"/>
                          <a:ea typeface="メイリオ" pitchFamily="50" charset="-128"/>
                          <a:cs typeface="Consolas" pitchFamily="49" charset="0"/>
                        </a:rPr>
                        <a:t>x</a:t>
                      </a:r>
                      <a:endParaRPr kumimoji="1" lang="ja-JP" altLang="en-US" sz="2200" dirty="0">
                        <a:latin typeface="Consolas" pitchFamily="49" charset="0"/>
                        <a:ea typeface="メイリオ" pitchFamily="50" charset="-128"/>
                        <a:cs typeface="Consolas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2200" dirty="0">
                        <a:latin typeface="Consolas" pitchFamily="49" charset="0"/>
                        <a:ea typeface="メイリオ" pitchFamily="50" charset="-128"/>
                        <a:cs typeface="Consolas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200" dirty="0" smtClean="0">
                          <a:latin typeface="Consolas" pitchFamily="49" charset="0"/>
                          <a:ea typeface="メイリオ" pitchFamily="50" charset="-128"/>
                          <a:cs typeface="Consolas" pitchFamily="49" charset="0"/>
                        </a:rPr>
                        <a:t>100</a:t>
                      </a:r>
                      <a:endParaRPr kumimoji="1" lang="ja-JP" altLang="en-US" sz="2200" dirty="0">
                        <a:latin typeface="Consolas" pitchFamily="49" charset="0"/>
                        <a:ea typeface="メイリオ" pitchFamily="50" charset="-128"/>
                        <a:cs typeface="Consolas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2200" dirty="0" smtClean="0"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}</a:t>
                      </a:r>
                      <a:endParaRPr kumimoji="1" lang="ja-JP" altLang="en-US" sz="2200" dirty="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sz="2200" dirty="0" smtClean="0"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記憶域</a:t>
                      </a:r>
                      <a:endParaRPr kumimoji="1" lang="ja-JP" altLang="en-US" sz="2200" dirty="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2200" dirty="0" smtClean="0"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{</a:t>
                      </a:r>
                      <a:endParaRPr kumimoji="1" lang="ja-JP" altLang="en-US" sz="2200" dirty="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200" dirty="0" smtClean="0">
                          <a:latin typeface="Consolas" pitchFamily="49" charset="0"/>
                          <a:ea typeface="メイリオ" pitchFamily="50" charset="-128"/>
                          <a:cs typeface="Consolas" pitchFamily="49" charset="0"/>
                        </a:rPr>
                        <a:t>100</a:t>
                      </a:r>
                      <a:endParaRPr kumimoji="1" lang="ja-JP" altLang="en-US" sz="2200" dirty="0">
                        <a:latin typeface="Consolas" pitchFamily="49" charset="0"/>
                        <a:ea typeface="メイリオ" pitchFamily="50" charset="-128"/>
                        <a:cs typeface="Consolas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2200" dirty="0">
                        <a:latin typeface="Consolas" pitchFamily="49" charset="0"/>
                        <a:ea typeface="メイリオ" pitchFamily="50" charset="-128"/>
                        <a:cs typeface="Consolas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200" dirty="0" smtClean="0">
                          <a:latin typeface="Consolas" pitchFamily="49" charset="0"/>
                          <a:ea typeface="メイリオ" pitchFamily="50" charset="-128"/>
                          <a:cs typeface="Consolas" pitchFamily="49" charset="0"/>
                        </a:rPr>
                        <a:t>0</a:t>
                      </a:r>
                      <a:endParaRPr kumimoji="1" lang="ja-JP" altLang="en-US" sz="2200" dirty="0">
                        <a:latin typeface="Consolas" pitchFamily="49" charset="0"/>
                        <a:ea typeface="メイリオ" pitchFamily="50" charset="-128"/>
                        <a:cs typeface="Consolas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2200" dirty="0" smtClean="0"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}</a:t>
                      </a:r>
                      <a:endParaRPr kumimoji="1" lang="ja-JP" altLang="en-US" sz="2200" dirty="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40" name="Object 6"/>
          <p:cNvGraphicFramePr>
            <a:graphicFrameLocks noChangeAspect="1"/>
          </p:cNvGraphicFramePr>
          <p:nvPr/>
        </p:nvGraphicFramePr>
        <p:xfrm>
          <a:off x="7596336" y="3553073"/>
          <a:ext cx="358775" cy="307975"/>
        </p:xfrm>
        <a:graphic>
          <a:graphicData uri="http://schemas.openxmlformats.org/presentationml/2006/ole">
            <p:oleObj spid="_x0000_s26630" name="数式" r:id="rId5" imgW="203040" imgH="152280" progId="Equation.3">
              <p:embed/>
            </p:oleObj>
          </a:graphicData>
        </a:graphic>
      </p:graphicFrame>
      <p:graphicFrame>
        <p:nvGraphicFramePr>
          <p:cNvPr id="41" name="Object 7"/>
          <p:cNvGraphicFramePr>
            <a:graphicFrameLocks noChangeAspect="1"/>
          </p:cNvGraphicFramePr>
          <p:nvPr/>
        </p:nvGraphicFramePr>
        <p:xfrm>
          <a:off x="7596336" y="3985121"/>
          <a:ext cx="358775" cy="307975"/>
        </p:xfrm>
        <a:graphic>
          <a:graphicData uri="http://schemas.openxmlformats.org/presentationml/2006/ole">
            <p:oleObj spid="_x0000_s26631" name="数式" r:id="rId6" imgW="203040" imgH="152280" progId="Equation.3">
              <p:embed/>
            </p:oleObj>
          </a:graphicData>
        </a:graphic>
      </p:graphicFrame>
      <p:graphicFrame>
        <p:nvGraphicFramePr>
          <p:cNvPr id="43" name="表 42"/>
          <p:cNvGraphicFramePr>
            <a:graphicFrameLocks noGrp="1"/>
          </p:cNvGraphicFramePr>
          <p:nvPr/>
        </p:nvGraphicFramePr>
        <p:xfrm>
          <a:off x="5436096" y="5311864"/>
          <a:ext cx="3600400" cy="8534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080120"/>
                <a:gridCol w="360040"/>
                <a:gridCol w="648072"/>
                <a:gridCol w="432048"/>
                <a:gridCol w="648072"/>
                <a:gridCol w="432048"/>
              </a:tblGrid>
              <a:tr h="370840"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sz="2200" dirty="0" smtClean="0"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環境</a:t>
                      </a:r>
                      <a:endParaRPr kumimoji="1" lang="ja-JP" altLang="en-US" sz="2200" dirty="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2200" dirty="0" smtClean="0"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{</a:t>
                      </a:r>
                      <a:endParaRPr kumimoji="1" lang="ja-JP" altLang="en-US" sz="2200" dirty="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200" dirty="0" smtClean="0">
                          <a:latin typeface="Consolas" pitchFamily="49" charset="0"/>
                          <a:ea typeface="メイリオ" pitchFamily="50" charset="-128"/>
                          <a:cs typeface="Consolas" pitchFamily="49" charset="0"/>
                        </a:rPr>
                        <a:t>x</a:t>
                      </a:r>
                      <a:endParaRPr kumimoji="1" lang="ja-JP" altLang="en-US" sz="2200" dirty="0">
                        <a:latin typeface="Consolas" pitchFamily="49" charset="0"/>
                        <a:ea typeface="メイリオ" pitchFamily="50" charset="-128"/>
                        <a:cs typeface="Consolas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2200" dirty="0">
                        <a:latin typeface="Consolas" pitchFamily="49" charset="0"/>
                        <a:ea typeface="メイリオ" pitchFamily="50" charset="-128"/>
                        <a:cs typeface="Consolas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200" dirty="0" smtClean="0">
                          <a:latin typeface="Consolas" pitchFamily="49" charset="0"/>
                          <a:ea typeface="メイリオ" pitchFamily="50" charset="-128"/>
                          <a:cs typeface="Consolas" pitchFamily="49" charset="0"/>
                        </a:rPr>
                        <a:t>100</a:t>
                      </a:r>
                      <a:endParaRPr kumimoji="1" lang="ja-JP" altLang="en-US" sz="2200" dirty="0">
                        <a:latin typeface="Consolas" pitchFamily="49" charset="0"/>
                        <a:ea typeface="メイリオ" pitchFamily="50" charset="-128"/>
                        <a:cs typeface="Consolas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2200" dirty="0" smtClean="0"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}</a:t>
                      </a:r>
                      <a:endParaRPr kumimoji="1" lang="ja-JP" altLang="en-US" sz="2200" dirty="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sz="2200" dirty="0" smtClean="0"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記憶域</a:t>
                      </a:r>
                      <a:endParaRPr kumimoji="1" lang="ja-JP" altLang="en-US" sz="2200" dirty="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2200" dirty="0" smtClean="0"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{</a:t>
                      </a:r>
                      <a:endParaRPr kumimoji="1" lang="ja-JP" altLang="en-US" sz="2200" dirty="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200" dirty="0" smtClean="0">
                          <a:latin typeface="Consolas" pitchFamily="49" charset="0"/>
                          <a:ea typeface="メイリオ" pitchFamily="50" charset="-128"/>
                          <a:cs typeface="Consolas" pitchFamily="49" charset="0"/>
                        </a:rPr>
                        <a:t>100</a:t>
                      </a:r>
                      <a:endParaRPr kumimoji="1" lang="ja-JP" altLang="en-US" sz="2200" dirty="0">
                        <a:latin typeface="Consolas" pitchFamily="49" charset="0"/>
                        <a:ea typeface="メイリオ" pitchFamily="50" charset="-128"/>
                        <a:cs typeface="Consolas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2200" dirty="0">
                        <a:latin typeface="Consolas" pitchFamily="49" charset="0"/>
                        <a:ea typeface="メイリオ" pitchFamily="50" charset="-128"/>
                        <a:cs typeface="Consolas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200" b="1" dirty="0" smtClean="0">
                          <a:solidFill>
                            <a:schemeClr val="accent2"/>
                          </a:solidFill>
                          <a:latin typeface="Consolas" pitchFamily="49" charset="0"/>
                          <a:ea typeface="メイリオ" pitchFamily="50" charset="-128"/>
                          <a:cs typeface="Consolas" pitchFamily="49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2200" dirty="0" smtClean="0"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}</a:t>
                      </a:r>
                      <a:endParaRPr kumimoji="1" lang="ja-JP" altLang="en-US" sz="2200" dirty="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44" name="Object 6"/>
          <p:cNvGraphicFramePr>
            <a:graphicFrameLocks noChangeAspect="1"/>
          </p:cNvGraphicFramePr>
          <p:nvPr/>
        </p:nvGraphicFramePr>
        <p:xfrm>
          <a:off x="7596336" y="5363929"/>
          <a:ext cx="358775" cy="307975"/>
        </p:xfrm>
        <a:graphic>
          <a:graphicData uri="http://schemas.openxmlformats.org/presentationml/2006/ole">
            <p:oleObj spid="_x0000_s26632" name="数式" r:id="rId7" imgW="203040" imgH="152280" progId="Equation.3">
              <p:embed/>
            </p:oleObj>
          </a:graphicData>
        </a:graphic>
      </p:graphicFrame>
      <p:graphicFrame>
        <p:nvGraphicFramePr>
          <p:cNvPr id="46" name="Object 7"/>
          <p:cNvGraphicFramePr>
            <a:graphicFrameLocks noChangeAspect="1"/>
          </p:cNvGraphicFramePr>
          <p:nvPr/>
        </p:nvGraphicFramePr>
        <p:xfrm>
          <a:off x="7596336" y="5795977"/>
          <a:ext cx="358775" cy="307975"/>
        </p:xfrm>
        <a:graphic>
          <a:graphicData uri="http://schemas.openxmlformats.org/presentationml/2006/ole">
            <p:oleObj spid="_x0000_s26633" name="数式" r:id="rId8" imgW="203040" imgH="152280" progId="Equation.3">
              <p:embed/>
            </p:oleObj>
          </a:graphicData>
        </a:graphic>
      </p:graphicFrame>
      <p:sp>
        <p:nvSpPr>
          <p:cNvPr id="49" name="四角形吹き出し 48"/>
          <p:cNvSpPr/>
          <p:nvPr/>
        </p:nvSpPr>
        <p:spPr>
          <a:xfrm>
            <a:off x="899592" y="3717032"/>
            <a:ext cx="3528392" cy="720080"/>
          </a:xfrm>
          <a:prstGeom prst="wedgeRectCallout">
            <a:avLst>
              <a:gd name="adj1" fmla="val -36050"/>
              <a:gd name="adj2" fmla="val -144386"/>
            </a:avLst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sz="240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記憶域を復元可</a:t>
            </a:r>
            <a:r>
              <a:rPr lang="en-US" altLang="ja-JP" sz="240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(</a:t>
            </a:r>
            <a:r>
              <a:rPr lang="ja-JP" altLang="en-US" sz="2400" b="1" dirty="0" smtClean="0">
                <a:solidFill>
                  <a:schemeClr val="accent2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可逆</a:t>
            </a:r>
            <a:r>
              <a:rPr lang="en-US" altLang="ja-JP" sz="240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)</a:t>
            </a:r>
          </a:p>
        </p:txBody>
      </p:sp>
      <p:sp>
        <p:nvSpPr>
          <p:cNvPr id="19" name="正方形/長方形 18"/>
          <p:cNvSpPr/>
          <p:nvPr/>
        </p:nvSpPr>
        <p:spPr>
          <a:xfrm>
            <a:off x="4318482" y="2710081"/>
            <a:ext cx="1117614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2200" dirty="0" smtClean="0">
                <a:solidFill>
                  <a:schemeClr val="accent2"/>
                </a:solidFill>
                <a:latin typeface="Consolas" pitchFamily="49" charset="0"/>
                <a:cs typeface="Consolas" pitchFamily="49" charset="0"/>
              </a:rPr>
              <a:t>x -= 1</a:t>
            </a:r>
            <a:endParaRPr lang="ja-JP" altLang="en-US" sz="2200" dirty="0">
              <a:solidFill>
                <a:schemeClr val="accent2"/>
              </a:solidFill>
            </a:endParaRPr>
          </a:p>
        </p:txBody>
      </p:sp>
      <p:sp>
        <p:nvSpPr>
          <p:cNvPr id="20" name="テキスト ボックス 19"/>
          <p:cNvSpPr txBox="1"/>
          <p:nvPr/>
        </p:nvSpPr>
        <p:spPr>
          <a:xfrm>
            <a:off x="899592" y="6381328"/>
            <a:ext cx="43396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※</a:t>
            </a:r>
            <a:r>
              <a:rPr kumimoji="1" lang="ja-JP" altLang="en-US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制約を満たすようにプログラマが記述</a:t>
            </a:r>
            <a:endParaRPr kumimoji="1" lang="ja-JP" altLang="en-US" dirty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</p:txBody>
      </p:sp>
    </p:spTree>
    <p:custDataLst>
      <p:tags r:id="rId2"/>
    </p:custDataLst>
    <p:extLst>
      <p:ext uri="{BB962C8B-B14F-4D97-AF65-F5344CB8AC3E}">
        <p14:creationId xmlns="" xmlns:p14="http://schemas.microsoft.com/office/powerpoint/2010/main" val="2178979408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animBg="1"/>
      <p:bldP spid="26" grpId="0"/>
      <p:bldP spid="37" grpId="0" animBg="1"/>
      <p:bldP spid="49" grpId="0" animBg="1"/>
      <p:bldP spid="19" grpId="0"/>
      <p:bldP spid="20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8.7|9.3|5.8|5.9|25.3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2.4"/>
</p:tagLst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1366</TotalTime>
  <Words>835</Words>
  <Application>Microsoft Office PowerPoint</Application>
  <PresentationFormat>画面に合わせる (4:3)</PresentationFormat>
  <Paragraphs>340</Paragraphs>
  <Slides>16</Slides>
  <Notes>7</Notes>
  <HiddenSlides>0</HiddenSlides>
  <MMClips>0</MMClips>
  <ScaleCrop>false</ScaleCrop>
  <HeadingPairs>
    <vt:vector size="6" baseType="variant">
      <vt:variant>
        <vt:lpstr>テーマ</vt:lpstr>
      </vt:variant>
      <vt:variant>
        <vt:i4>1</vt:i4>
      </vt:variant>
      <vt:variant>
        <vt:lpstr>埋め込まれた OLE サーバー</vt:lpstr>
      </vt:variant>
      <vt:variant>
        <vt:i4>1</vt:i4>
      </vt:variant>
      <vt:variant>
        <vt:lpstr>スライド タイトル</vt:lpstr>
      </vt:variant>
      <vt:variant>
        <vt:i4>16</vt:i4>
      </vt:variant>
    </vt:vector>
  </HeadingPairs>
  <TitlesOfParts>
    <vt:vector size="18" baseType="lpstr">
      <vt:lpstr>Office テーマ</vt:lpstr>
      <vt:lpstr>数式</vt:lpstr>
      <vt:lpstr>引数渡し機構を拡張した 可逆プログラミング言語の可逆性の保証</vt:lpstr>
      <vt:lpstr>目次</vt:lpstr>
      <vt:lpstr>研究の背景と目的</vt:lpstr>
      <vt:lpstr>関連研究</vt:lpstr>
      <vt:lpstr>Janus</vt:lpstr>
      <vt:lpstr>アプローチ</vt:lpstr>
      <vt:lpstr>環境-記憶域モデル</vt:lpstr>
      <vt:lpstr>値渡しにおける非可逆性</vt:lpstr>
      <vt:lpstr>値渡しの可逆化</vt:lpstr>
      <vt:lpstr>参照渡しにおける非可逆性</vt:lpstr>
      <vt:lpstr>参照渡しの可逆化</vt:lpstr>
      <vt:lpstr>可逆性の保証</vt:lpstr>
      <vt:lpstr>検証</vt:lpstr>
      <vt:lpstr>評価</vt:lpstr>
      <vt:lpstr>まとめ</vt:lpstr>
      <vt:lpstr>参考文献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Shinkai Yoshiyuki</dc:creator>
  <cp:lastModifiedBy>田中秀明</cp:lastModifiedBy>
  <cp:revision>139</cp:revision>
  <dcterms:created xsi:type="dcterms:W3CDTF">2014-01-07T07:47:50Z</dcterms:created>
  <dcterms:modified xsi:type="dcterms:W3CDTF">2014-01-16T01:13:51Z</dcterms:modified>
</cp:coreProperties>
</file>