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5" r:id="rId3"/>
    <p:sldId id="266" r:id="rId4"/>
    <p:sldId id="267" r:id="rId5"/>
    <p:sldId id="268" r:id="rId6"/>
    <p:sldId id="270" r:id="rId7"/>
    <p:sldId id="271" r:id="rId8"/>
    <p:sldId id="272" r:id="rId9"/>
    <p:sldId id="275" r:id="rId10"/>
    <p:sldId id="274" r:id="rId11"/>
    <p:sldId id="276" r:id="rId12"/>
    <p:sldId id="273" r:id="rId13"/>
    <p:sldId id="258" r:id="rId14"/>
    <p:sldId id="260" r:id="rId15"/>
    <p:sldId id="259" r:id="rId16"/>
    <p:sldId id="261" r:id="rId17"/>
    <p:sldId id="264" r:id="rId18"/>
    <p:sldId id="263" r:id="rId19"/>
    <p:sldId id="262" r:id="rId2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5" autoAdjust="0"/>
    <p:restoredTop sz="94633" autoAdjust="0"/>
  </p:normalViewPr>
  <p:slideViewPr>
    <p:cSldViewPr>
      <p:cViewPr varScale="1">
        <p:scale>
          <a:sx n="69" d="100"/>
          <a:sy n="69" d="100"/>
        </p:scale>
        <p:origin x="-7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0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1319E-8064-4D59-9A97-1D08D7AE25AF}" type="datetimeFigureOut">
              <a:rPr kumimoji="1" lang="ja-JP" altLang="en-US" smtClean="0"/>
              <a:pPr/>
              <a:t>2014/1/9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DC6C9-7434-4812-A2E2-CDF6AB2764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～　</a:t>
            </a:r>
            <a:r>
              <a:rPr kumimoji="1" lang="ja-JP" altLang="en-US" dirty="0" smtClean="0"/>
              <a:t>座席配置</a:t>
            </a:r>
            <a:r>
              <a:rPr lang="ja-JP" altLang="en-US" dirty="0" smtClean="0"/>
              <a:t>システム　～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87624" y="3886200"/>
            <a:ext cx="6768752" cy="2351112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>
                <a:solidFill>
                  <a:schemeClr val="tx1"/>
                </a:solidFill>
              </a:rPr>
              <a:t>2011SE049</a:t>
            </a:r>
            <a:r>
              <a:rPr lang="ja-JP" altLang="en-US" dirty="0">
                <a:solidFill>
                  <a:schemeClr val="tx1"/>
                </a:solidFill>
              </a:rPr>
              <a:t>　久松滉</a:t>
            </a:r>
            <a:r>
              <a:rPr lang="ja-JP" altLang="en-US" dirty="0" smtClean="0">
                <a:solidFill>
                  <a:schemeClr val="tx1"/>
                </a:solidFill>
              </a:rPr>
              <a:t>平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en-US" altLang="ja-JP" dirty="0" smtClean="0">
                <a:solidFill>
                  <a:schemeClr val="tx1"/>
                </a:solidFill>
              </a:rPr>
              <a:t>2011SE064</a:t>
            </a: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市川裕也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en-US" altLang="ja-JP" dirty="0" smtClean="0">
                <a:solidFill>
                  <a:schemeClr val="tx1"/>
                </a:solidFill>
              </a:rPr>
              <a:t>2011SE074</a:t>
            </a: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</a:rPr>
              <a:t>今津翔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en-US" altLang="ja-JP" dirty="0" smtClean="0">
                <a:solidFill>
                  <a:schemeClr val="tx1"/>
                </a:solidFill>
              </a:rPr>
              <a:t>2011SE261</a:t>
            </a:r>
            <a:r>
              <a:rPr lang="ja-JP" altLang="en-US" dirty="0">
                <a:solidFill>
                  <a:schemeClr val="tx1"/>
                </a:solidFill>
              </a:rPr>
              <a:t>　棚瀬泰</a:t>
            </a:r>
            <a:r>
              <a:rPr lang="ja-JP" altLang="en-US" dirty="0" smtClean="0">
                <a:solidFill>
                  <a:schemeClr val="tx1"/>
                </a:solidFill>
              </a:rPr>
              <a:t>宏</a:t>
            </a:r>
            <a:endParaRPr lang="en-US" altLang="ja-JP" dirty="0" smtClean="0">
              <a:solidFill>
                <a:schemeClr val="tx1"/>
              </a:solidFill>
            </a:endParaRPr>
          </a:p>
          <a:p>
            <a:r>
              <a:rPr lang="en-US" altLang="ja-JP" dirty="0" smtClean="0">
                <a:solidFill>
                  <a:schemeClr val="tx1"/>
                </a:solidFill>
              </a:rPr>
              <a:t>2011SE308</a:t>
            </a:r>
            <a:r>
              <a:rPr lang="ja-JP" altLang="en-US" dirty="0">
                <a:solidFill>
                  <a:schemeClr val="tx1"/>
                </a:solidFill>
              </a:rPr>
              <a:t>　吉田将成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C103</a:t>
            </a:r>
            <a:r>
              <a:rPr kumimoji="1" lang="ja-JP" altLang="en-US" dirty="0" smtClean="0"/>
              <a:t>教室の</a:t>
            </a:r>
            <a:r>
              <a:rPr kumimoji="1" lang="en-US" altLang="ja-JP" dirty="0" err="1" smtClean="0"/>
              <a:t>csv</a:t>
            </a:r>
            <a:r>
              <a:rPr kumimoji="1" lang="ja-JP" altLang="en-US" dirty="0" smtClean="0"/>
              <a:t>を作成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187624" y="5229200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solidFill>
                  <a:srgbClr val="FF0000"/>
                </a:solidFill>
              </a:rPr>
              <a:t>登録者リストを入れたい場所に１</a:t>
            </a:r>
            <a:endParaRPr kumimoji="1" lang="en-US" altLang="ja-JP" sz="2800" b="1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2800" b="1" dirty="0" smtClean="0">
                <a:solidFill>
                  <a:srgbClr val="FF0000"/>
                </a:solidFill>
              </a:rPr>
              <a:t>それ以外は空白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19" name="コンテンツ プレースホルダ 18" descr="キャプチ1ャ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96752"/>
            <a:ext cx="9066842" cy="39604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 3" descr="キャプチャ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4409728"/>
            <a:ext cx="9148116" cy="2448272"/>
          </a:xfrm>
        </p:spPr>
      </p:pic>
      <p:pic>
        <p:nvPicPr>
          <p:cNvPr id="5" name="コンテンツ プレースホルダ 3" descr="キャプチャ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0648"/>
            <a:ext cx="8604448" cy="2867433"/>
          </a:xfrm>
          <a:prstGeom prst="rect">
            <a:avLst/>
          </a:prstGeom>
        </p:spPr>
      </p:pic>
      <p:sp>
        <p:nvSpPr>
          <p:cNvPr id="7" name="上下矢印 6"/>
          <p:cNvSpPr/>
          <p:nvPr/>
        </p:nvSpPr>
        <p:spPr>
          <a:xfrm>
            <a:off x="1331640" y="3284984"/>
            <a:ext cx="864096" cy="144016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555776" y="3717032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err="1" smtClean="0"/>
              <a:t>c</a:t>
            </a:r>
            <a:r>
              <a:rPr kumimoji="1" lang="en-US" altLang="ja-JP" sz="2800" dirty="0" err="1" smtClean="0"/>
              <a:t>sv</a:t>
            </a:r>
            <a:r>
              <a:rPr kumimoji="1" lang="ja-JP" altLang="en-US" sz="2800" dirty="0" smtClean="0"/>
              <a:t>と登録者リストをリンクさせる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ja-JP" altLang="en-US" dirty="0" smtClean="0"/>
              <a:t>実行結果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c103</a:t>
            </a:r>
            <a:r>
              <a:rPr kumimoji="1" lang="ja-JP" altLang="en-US" dirty="0" smtClean="0"/>
              <a:t>教室の</a:t>
            </a:r>
            <a:r>
              <a:rPr lang="en-US" altLang="ja-JP" dirty="0" err="1" smtClean="0"/>
              <a:t>csv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4" name="コンテンツ プレースホルダ 3" descr="キャプチャ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4116" y="836712"/>
            <a:ext cx="9148116" cy="2448272"/>
          </a:xfrm>
        </p:spPr>
      </p:pic>
      <p:sp>
        <p:nvSpPr>
          <p:cNvPr id="5" name="下矢印 4"/>
          <p:cNvSpPr/>
          <p:nvPr/>
        </p:nvSpPr>
        <p:spPr>
          <a:xfrm>
            <a:off x="2915816" y="2996952"/>
            <a:ext cx="3312368" cy="1050416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Picture 3" descr="C:\Users\11se064\Desktop\無題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77072"/>
            <a:ext cx="8820472" cy="2564904"/>
          </a:xfrm>
          <a:prstGeom prst="rect">
            <a:avLst/>
          </a:prstGeom>
          <a:noFill/>
        </p:spPr>
      </p:pic>
      <p:sp>
        <p:nvSpPr>
          <p:cNvPr id="9" name="テキスト ボックス 8"/>
          <p:cNvSpPr txBox="1"/>
          <p:nvPr/>
        </p:nvSpPr>
        <p:spPr>
          <a:xfrm>
            <a:off x="3707904" y="335699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00"/>
                </a:solidFill>
              </a:rPr>
              <a:t>コンパイル結果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/楕円 6"/>
          <p:cNvSpPr/>
          <p:nvPr/>
        </p:nvSpPr>
        <p:spPr>
          <a:xfrm>
            <a:off x="539552" y="1268760"/>
            <a:ext cx="8064896" cy="53285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結合①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1691680" y="1844824"/>
            <a:ext cx="2376264" cy="201622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入力</a:t>
            </a:r>
            <a:endParaRPr kumimoji="1" lang="en-US" altLang="ja-JP" sz="2400" dirty="0" smtClean="0"/>
          </a:p>
          <a:p>
            <a:pPr algn="ctr"/>
            <a:r>
              <a:rPr lang="en-US" altLang="ja-JP" sz="2400" dirty="0" err="1" smtClean="0"/>
              <a:t>t</a:t>
            </a:r>
            <a:r>
              <a:rPr kumimoji="1" lang="en-US" altLang="ja-JP" sz="2400" dirty="0" err="1" smtClean="0"/>
              <a:t>k</a:t>
            </a:r>
            <a:r>
              <a:rPr kumimoji="1" lang="en-US" altLang="ja-JP" sz="2400" dirty="0" smtClean="0"/>
              <a:t>(GUI)</a:t>
            </a:r>
            <a:endParaRPr kumimoji="1" lang="ja-JP" altLang="en-US" sz="2400" dirty="0"/>
          </a:p>
        </p:txBody>
      </p:sp>
      <p:sp>
        <p:nvSpPr>
          <p:cNvPr id="5" name="円/楕円 4"/>
          <p:cNvSpPr/>
          <p:nvPr/>
        </p:nvSpPr>
        <p:spPr>
          <a:xfrm>
            <a:off x="4788024" y="1844824"/>
            <a:ext cx="2664296" cy="201622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座席配置</a:t>
            </a:r>
            <a:endParaRPr kumimoji="1" lang="en-US" altLang="ja-JP" sz="2400" dirty="0" smtClean="0"/>
          </a:p>
          <a:p>
            <a:pPr algn="ctr"/>
            <a:r>
              <a:rPr kumimoji="1" lang="en-US" altLang="ja-JP" sz="2400" dirty="0" smtClean="0"/>
              <a:t> </a:t>
            </a:r>
            <a:endParaRPr kumimoji="1" lang="en-US" altLang="ja-JP" sz="2400" dirty="0" smtClean="0"/>
          </a:p>
          <a:p>
            <a:pPr algn="ctr"/>
            <a:r>
              <a:rPr lang="ja-JP" altLang="en-US" sz="2400" dirty="0" smtClean="0"/>
              <a:t>学籍</a:t>
            </a:r>
            <a:r>
              <a:rPr lang="ja-JP" altLang="en-US" sz="2400" dirty="0" smtClean="0"/>
              <a:t>番号</a:t>
            </a:r>
            <a:endParaRPr lang="en-US" altLang="ja-JP" sz="2400" dirty="0" smtClean="0"/>
          </a:p>
          <a:p>
            <a:pPr algn="ctr"/>
            <a:r>
              <a:rPr lang="ja-JP" altLang="en-US" sz="2400" dirty="0" smtClean="0"/>
              <a:t>切り離し</a:t>
            </a:r>
            <a:endParaRPr kumimoji="1" lang="ja-JP" altLang="en-US" sz="2400" dirty="0"/>
          </a:p>
        </p:txBody>
      </p:sp>
      <p:sp>
        <p:nvSpPr>
          <p:cNvPr id="6" name="円/楕円 5"/>
          <p:cNvSpPr/>
          <p:nvPr/>
        </p:nvSpPr>
        <p:spPr>
          <a:xfrm>
            <a:off x="3491880" y="4221088"/>
            <a:ext cx="2376264" cy="201622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格納処理</a:t>
            </a:r>
            <a:endParaRPr kumimoji="1" lang="en-US" altLang="ja-JP" sz="2400" dirty="0" smtClean="0"/>
          </a:p>
          <a:p>
            <a:pPr algn="ctr"/>
            <a:r>
              <a:rPr kumimoji="1" lang="en-US" altLang="ja-JP" sz="2400" dirty="0" smtClean="0"/>
              <a:t>CSV</a:t>
            </a:r>
            <a:r>
              <a:rPr kumimoji="1" lang="ja-JP" altLang="en-US" sz="2400" dirty="0" smtClean="0"/>
              <a:t>で出力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結合②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3131840" y="1268760"/>
            <a:ext cx="2520280" cy="22763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/>
              <a:t>入力</a:t>
            </a:r>
            <a:endParaRPr kumimoji="1" lang="en-US" altLang="ja-JP" sz="3200" dirty="0" smtClean="0"/>
          </a:p>
          <a:p>
            <a:pPr algn="ctr"/>
            <a:r>
              <a:rPr kumimoji="1" lang="en-US" altLang="ja-JP" sz="3200" dirty="0" smtClean="0"/>
              <a:t>(</a:t>
            </a:r>
            <a:r>
              <a:rPr kumimoji="1" lang="en-US" altLang="ja-JP" sz="3200" dirty="0" err="1" smtClean="0"/>
              <a:t>tk</a:t>
            </a:r>
            <a:r>
              <a:rPr kumimoji="1" lang="en-US" altLang="ja-JP" sz="3200" dirty="0" smtClean="0"/>
              <a:t>)</a:t>
            </a:r>
            <a:endParaRPr kumimoji="1" lang="en-US" altLang="ja-JP" sz="3200" dirty="0" smtClean="0"/>
          </a:p>
          <a:p>
            <a:pPr algn="ctr"/>
            <a:r>
              <a:rPr lang="en-US" altLang="ja-JP" sz="3200" dirty="0" smtClean="0"/>
              <a:t>main</a:t>
            </a:r>
            <a:endParaRPr kumimoji="1" lang="ja-JP" altLang="en-US" sz="3200" dirty="0"/>
          </a:p>
        </p:txBody>
      </p:sp>
      <p:sp>
        <p:nvSpPr>
          <p:cNvPr id="8" name="円/楕円 7"/>
          <p:cNvSpPr/>
          <p:nvPr/>
        </p:nvSpPr>
        <p:spPr>
          <a:xfrm>
            <a:off x="899592" y="4293096"/>
            <a:ext cx="2664296" cy="240646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/>
              <a:t>格納処理</a:t>
            </a:r>
            <a:endParaRPr lang="en-US" altLang="ja-JP" sz="3200" dirty="0" smtClean="0"/>
          </a:p>
          <a:p>
            <a:pPr algn="ctr"/>
            <a:r>
              <a:rPr lang="en-US" altLang="ja-JP" sz="3200" dirty="0" smtClean="0"/>
              <a:t>F</a:t>
            </a:r>
            <a:r>
              <a:rPr kumimoji="1" lang="en-US" altLang="ja-JP" sz="3200" dirty="0" smtClean="0"/>
              <a:t>ile</a:t>
            </a:r>
            <a:r>
              <a:rPr kumimoji="1" lang="ja-JP" altLang="en-US" sz="3200" dirty="0" smtClean="0"/>
              <a:t>クラス</a:t>
            </a:r>
            <a:endParaRPr kumimoji="1" lang="en-US" altLang="ja-JP" sz="3200" dirty="0" smtClean="0"/>
          </a:p>
        </p:txBody>
      </p:sp>
      <p:sp>
        <p:nvSpPr>
          <p:cNvPr id="9" name="円/楕円 8"/>
          <p:cNvSpPr/>
          <p:nvPr/>
        </p:nvSpPr>
        <p:spPr>
          <a:xfrm>
            <a:off x="5076056" y="4307523"/>
            <a:ext cx="3096344" cy="255047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/>
              <a:t>座席</a:t>
            </a:r>
            <a:r>
              <a:rPr lang="ja-JP" altLang="en-US" sz="3200" dirty="0" smtClean="0"/>
              <a:t>配置</a:t>
            </a:r>
            <a:endParaRPr lang="en-US" altLang="ja-JP" sz="3200" dirty="0" smtClean="0"/>
          </a:p>
          <a:p>
            <a:pPr algn="ctr"/>
            <a:r>
              <a:rPr kumimoji="1" lang="en-US" altLang="ja-JP" sz="3200" dirty="0" smtClean="0"/>
              <a:t>Setup</a:t>
            </a:r>
            <a:r>
              <a:rPr kumimoji="1" lang="ja-JP" altLang="en-US" sz="3200" dirty="0" smtClean="0"/>
              <a:t>クラス</a:t>
            </a:r>
            <a:endParaRPr kumimoji="1" lang="en-US" altLang="ja-JP" sz="3200" dirty="0" smtClean="0"/>
          </a:p>
        </p:txBody>
      </p:sp>
      <p:cxnSp>
        <p:nvCxnSpPr>
          <p:cNvPr id="15" name="直線矢印コネクタ 14"/>
          <p:cNvCxnSpPr>
            <a:stCxn id="4" idx="4"/>
            <a:endCxn id="9" idx="0"/>
          </p:cNvCxnSpPr>
          <p:nvPr/>
        </p:nvCxnSpPr>
        <p:spPr>
          <a:xfrm>
            <a:off x="4391980" y="3545142"/>
            <a:ext cx="2232248" cy="76238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>
            <a:stCxn id="4" idx="4"/>
            <a:endCxn id="8" idx="0"/>
          </p:cNvCxnSpPr>
          <p:nvPr/>
        </p:nvCxnSpPr>
        <p:spPr>
          <a:xfrm flipH="1">
            <a:off x="2231740" y="3545142"/>
            <a:ext cx="2160240" cy="7479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1763688" y="3356992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①</a:t>
            </a:r>
            <a:endParaRPr kumimoji="1" lang="ja-JP" altLang="en-US" sz="3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868144" y="328498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②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結合③</a:t>
            </a:r>
            <a:endParaRPr kumimoji="1" lang="ja-JP" altLang="en-US" dirty="0"/>
          </a:p>
        </p:txBody>
      </p:sp>
      <p:pic>
        <p:nvPicPr>
          <p:cNvPr id="1026" name="Picture 2" descr="C:\Users\11se064\Desktop\無題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060848"/>
            <a:ext cx="1943100" cy="3076575"/>
          </a:xfrm>
          <a:prstGeom prst="rect">
            <a:avLst/>
          </a:prstGeom>
          <a:noFill/>
        </p:spPr>
      </p:pic>
      <p:sp>
        <p:nvSpPr>
          <p:cNvPr id="5" name="テキスト ボックス 4"/>
          <p:cNvSpPr txBox="1"/>
          <p:nvPr/>
        </p:nvSpPr>
        <p:spPr>
          <a:xfrm>
            <a:off x="1043608" y="1484784"/>
            <a:ext cx="1385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tk</a:t>
            </a:r>
            <a:r>
              <a:rPr lang="en-US" altLang="ja-JP" sz="3200" dirty="0" smtClean="0"/>
              <a:t>(GUI)</a:t>
            </a:r>
            <a:endParaRPr kumimoji="1" lang="ja-JP" altLang="en-US" sz="3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03848" y="2924944"/>
            <a:ext cx="47067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/>
              <a:t>①表示したいファイル指定</a:t>
            </a:r>
            <a:endParaRPr kumimoji="1" lang="ja-JP" altLang="en-US" sz="3200" dirty="0"/>
          </a:p>
        </p:txBody>
      </p:sp>
      <p:cxnSp>
        <p:nvCxnSpPr>
          <p:cNvPr id="8" name="直線矢印コネクタ 7"/>
          <p:cNvCxnSpPr/>
          <p:nvPr/>
        </p:nvCxnSpPr>
        <p:spPr>
          <a:xfrm flipH="1">
            <a:off x="2267744" y="3212976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3203848" y="2412177"/>
            <a:ext cx="45752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②</a:t>
            </a:r>
            <a:r>
              <a:rPr kumimoji="1" lang="en-US" altLang="ja-JP" sz="3200" dirty="0" smtClean="0"/>
              <a:t>C104</a:t>
            </a:r>
            <a:r>
              <a:rPr kumimoji="1" lang="ja-JP" altLang="en-US" sz="3200" dirty="0" smtClean="0"/>
              <a:t>などの教室を選択</a:t>
            </a:r>
            <a:endParaRPr kumimoji="1" lang="ja-JP" altLang="en-US" sz="3200" dirty="0"/>
          </a:p>
        </p:txBody>
      </p:sp>
      <p:cxnSp>
        <p:nvCxnSpPr>
          <p:cNvPr id="11" name="直線矢印コネクタ 10"/>
          <p:cNvCxnSpPr/>
          <p:nvPr/>
        </p:nvCxnSpPr>
        <p:spPr>
          <a:xfrm flipH="1">
            <a:off x="1835696" y="2708920"/>
            <a:ext cx="1296144" cy="72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3267244" y="3501008"/>
            <a:ext cx="28889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③</a:t>
            </a:r>
            <a:r>
              <a:rPr lang="ja-JP" altLang="en-US" sz="3200" dirty="0" smtClean="0"/>
              <a:t>パターン選択</a:t>
            </a:r>
            <a:endParaRPr kumimoji="1" lang="ja-JP" altLang="en-US" sz="3200" dirty="0"/>
          </a:p>
        </p:txBody>
      </p:sp>
      <p:cxnSp>
        <p:nvCxnSpPr>
          <p:cNvPr id="16" name="直線矢印コネクタ 15"/>
          <p:cNvCxnSpPr/>
          <p:nvPr/>
        </p:nvCxnSpPr>
        <p:spPr>
          <a:xfrm flipH="1">
            <a:off x="1979712" y="3861048"/>
            <a:ext cx="1224136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flipV="1">
            <a:off x="1619672" y="5013176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1187624" y="5733256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④実行</a:t>
            </a:r>
            <a:endParaRPr kumimoji="1" lang="ja-JP" altLang="en-US" sz="3200" dirty="0"/>
          </a:p>
        </p:txBody>
      </p:sp>
      <p:pic>
        <p:nvPicPr>
          <p:cNvPr id="1027" name="Picture 3" descr="C:\Users\11se064\Desktop\無題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484784"/>
            <a:ext cx="8820472" cy="4608512"/>
          </a:xfrm>
          <a:prstGeom prst="rect">
            <a:avLst/>
          </a:prstGeom>
          <a:noFill/>
        </p:spPr>
      </p:pic>
      <p:sp>
        <p:nvSpPr>
          <p:cNvPr id="24" name="テキスト ボックス 23"/>
          <p:cNvSpPr txBox="1"/>
          <p:nvPr/>
        </p:nvSpPr>
        <p:spPr>
          <a:xfrm>
            <a:off x="4283968" y="5373216"/>
            <a:ext cx="8230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FF0000"/>
                </a:solidFill>
              </a:rPr>
              <a:t>CSV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  <p:bldP spid="22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結合④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良い点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</a:t>
            </a:r>
            <a:r>
              <a:rPr lang="ja-JP" altLang="en-US" dirty="0" smtClean="0"/>
              <a:t>通路</a:t>
            </a:r>
            <a:r>
              <a:rPr lang="ja-JP" altLang="en-US" dirty="0" smtClean="0"/>
              <a:t>など</a:t>
            </a:r>
            <a:r>
              <a:rPr lang="ja-JP" altLang="en-US" dirty="0" smtClean="0"/>
              <a:t>が分かりやすい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</a:t>
            </a:r>
            <a:r>
              <a:rPr lang="en-US" altLang="ja-JP" dirty="0" smtClean="0"/>
              <a:t>CSV</a:t>
            </a:r>
            <a:r>
              <a:rPr lang="ja-JP" altLang="en-US" dirty="0" smtClean="0"/>
              <a:t>だから</a:t>
            </a:r>
            <a:r>
              <a:rPr lang="en-US" altLang="ja-JP" dirty="0" smtClean="0"/>
              <a:t>Office</a:t>
            </a:r>
            <a:r>
              <a:rPr lang="ja-JP" altLang="en-US" dirty="0" smtClean="0"/>
              <a:t>がなくても</a:t>
            </a:r>
            <a:r>
              <a:rPr lang="en-US" altLang="ja-JP" dirty="0" smtClean="0"/>
              <a:t>OK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悪い点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</a:t>
            </a:r>
            <a:r>
              <a:rPr lang="en-US" altLang="ja-JP" dirty="0" smtClean="0"/>
              <a:t>Setup</a:t>
            </a:r>
            <a:r>
              <a:rPr lang="ja-JP" altLang="en-US" dirty="0" smtClean="0"/>
              <a:t>クラスの比重が多い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exe</a:t>
            </a:r>
            <a:r>
              <a:rPr kumimoji="1" lang="ja-JP" altLang="en-US" dirty="0" smtClean="0"/>
              <a:t>化①</a:t>
            </a:r>
            <a:endParaRPr kumimoji="1" lang="ja-JP" altLang="en-US" dirty="0"/>
          </a:p>
        </p:txBody>
      </p:sp>
      <p:pic>
        <p:nvPicPr>
          <p:cNvPr id="1028" name="Picture 4" descr="http://img.7netshopping.jp/bks/images/b7/11062930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3305175" cy="4762500"/>
          </a:xfrm>
          <a:prstGeom prst="rect">
            <a:avLst/>
          </a:prstGeom>
          <a:noFill/>
        </p:spPr>
      </p:pic>
      <p:sp>
        <p:nvSpPr>
          <p:cNvPr id="6" name="乗算記号 5"/>
          <p:cNvSpPr/>
          <p:nvPr/>
        </p:nvSpPr>
        <p:spPr>
          <a:xfrm>
            <a:off x="0" y="2420888"/>
            <a:ext cx="3888432" cy="2880320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5589240"/>
            <a:ext cx="46766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solidFill>
                  <a:srgbClr val="FF0000"/>
                </a:solidFill>
              </a:rPr>
              <a:t>Exe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の仕方載ってない！！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8" name="右矢印 7"/>
          <p:cNvSpPr/>
          <p:nvPr/>
        </p:nvSpPr>
        <p:spPr>
          <a:xfrm>
            <a:off x="4283968" y="3068960"/>
            <a:ext cx="978408" cy="93610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0" name="Picture 6" descr="http://livedoor.blogimg.jp/work_honne/imgs/7/d/7d9c79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2276872"/>
            <a:ext cx="2448272" cy="2469357"/>
          </a:xfrm>
          <a:prstGeom prst="rect">
            <a:avLst/>
          </a:prstGeom>
          <a:noFill/>
        </p:spPr>
      </p:pic>
      <p:sp>
        <p:nvSpPr>
          <p:cNvPr id="11" name="テキスト ボックス 10"/>
          <p:cNvSpPr txBox="1"/>
          <p:nvPr/>
        </p:nvSpPr>
        <p:spPr>
          <a:xfrm>
            <a:off x="5868144" y="5445224"/>
            <a:ext cx="2402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err="1" smtClean="0">
                <a:solidFill>
                  <a:srgbClr val="FF0000"/>
                </a:solidFill>
              </a:rPr>
              <a:t>ocra</a:t>
            </a:r>
            <a:r>
              <a:rPr kumimoji="1" lang="ja-JP" altLang="en-US" sz="3200" dirty="0" smtClean="0">
                <a:solidFill>
                  <a:srgbClr val="FF0000"/>
                </a:solidFill>
              </a:rPr>
              <a:t>が最適</a:t>
            </a:r>
            <a:r>
              <a:rPr kumimoji="1" lang="en-US" altLang="ja-JP" sz="3200" dirty="0" smtClean="0">
                <a:solidFill>
                  <a:srgbClr val="FF0000"/>
                </a:solidFill>
              </a:rPr>
              <a:t>!!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exe</a:t>
            </a:r>
            <a:r>
              <a:rPr kumimoji="1" lang="ja-JP" altLang="en-US" dirty="0" smtClean="0"/>
              <a:t>化</a:t>
            </a:r>
            <a:r>
              <a:rPr lang="ja-JP" altLang="en-US" dirty="0" smtClean="0"/>
              <a:t>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良い</a:t>
            </a:r>
            <a:r>
              <a:rPr kumimoji="1" lang="ja-JP" altLang="en-US" dirty="0" smtClean="0"/>
              <a:t>点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　　他のソフトウェアだと</a:t>
            </a:r>
            <a:r>
              <a:rPr lang="en-US" altLang="ja-JP" dirty="0" err="1" smtClean="0"/>
              <a:t>tk</a:t>
            </a:r>
            <a:r>
              <a:rPr lang="ja-JP" altLang="en-US" dirty="0" smtClean="0"/>
              <a:t>でエラーがおこる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悪い点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　　サイズが大きい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r>
              <a:rPr kumimoji="1" lang="ja-JP" altLang="en-US" dirty="0" smtClean="0"/>
              <a:t>要求仕様書などを作成したが</a:t>
            </a:r>
            <a:r>
              <a:rPr kumimoji="1" lang="en-US" altLang="ja-JP" dirty="0" smtClean="0"/>
              <a:t>,</a:t>
            </a:r>
            <a:r>
              <a:rPr kumimoji="1" lang="ja-JP" altLang="en-US" dirty="0" smtClean="0"/>
              <a:t>実装の時にズレが生じた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Ruby</a:t>
            </a:r>
            <a:r>
              <a:rPr lang="ja-JP" altLang="en-US" dirty="0" smtClean="0"/>
              <a:t>の勉強する時間をかけすぎたため、実装するまでに時間がかかった。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753976"/>
            <a:ext cx="8229600" cy="543827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kumimoji="1" lang="ja-JP" altLang="en-US" dirty="0" smtClean="0"/>
              <a:t>基本的には第二課に頼んで作成している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kumimoji="1" lang="ja-JP" altLang="en-US" dirty="0" smtClean="0"/>
              <a:t>望み通りにできていない場合がある。</a:t>
            </a:r>
            <a:endParaRPr kumimoji="1" lang="en-US" altLang="ja-JP" dirty="0" smtClean="0"/>
          </a:p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ja-JP" altLang="en-US" dirty="0" smtClean="0"/>
              <a:t>自分で作っている教員もいる。</a:t>
            </a:r>
            <a:endParaRPr lang="en-US" altLang="ja-JP" dirty="0" smtClean="0"/>
          </a:p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ja-JP" altLang="en-US" dirty="0" smtClean="0"/>
              <a:t>手間がかかる。</a:t>
            </a:r>
            <a:r>
              <a:rPr lang="en-US" altLang="ja-JP" dirty="0" smtClean="0"/>
              <a:t>(</a:t>
            </a:r>
            <a:r>
              <a:rPr lang="ja-JP" altLang="en-US" dirty="0" smtClean="0"/>
              <a:t>面倒</a:t>
            </a:r>
            <a:r>
              <a:rPr lang="en-US" altLang="ja-JP" dirty="0" smtClean="0"/>
              <a:t>)</a:t>
            </a:r>
          </a:p>
          <a:p>
            <a:pPr algn="ctr">
              <a:buNone/>
            </a:pPr>
            <a:endParaRPr kumimoji="1" lang="en-US" altLang="ja-JP" dirty="0" smtClean="0"/>
          </a:p>
          <a:p>
            <a:pPr algn="ctr">
              <a:buNone/>
            </a:pPr>
            <a:r>
              <a:rPr lang="ja-JP" altLang="en-US" dirty="0" smtClean="0"/>
              <a:t>時間をかけず作りたい！！</a:t>
            </a:r>
            <a:r>
              <a:rPr lang="en-US" altLang="ja-JP" smtClean="0"/>
              <a:t>(</a:t>
            </a:r>
            <a:r>
              <a:rPr lang="ja-JP" altLang="en-US" dirty="0" smtClean="0"/>
              <a:t>統一したい</a:t>
            </a:r>
            <a:r>
              <a:rPr lang="en-US" altLang="ja-JP" dirty="0" smtClean="0"/>
              <a:t>)</a:t>
            </a:r>
          </a:p>
          <a:p>
            <a:pPr algn="ctr">
              <a:buNone/>
            </a:pPr>
            <a:endParaRPr kumimoji="1" lang="en-US" altLang="ja-JP" dirty="0" smtClean="0"/>
          </a:p>
          <a:p>
            <a:pPr algn="ctr">
              <a:buNone/>
            </a:pPr>
            <a:endParaRPr kumimoji="1" lang="ja-JP" altLang="en-US" dirty="0"/>
          </a:p>
        </p:txBody>
      </p:sp>
      <p:sp>
        <p:nvSpPr>
          <p:cNvPr id="5" name="下矢印 4"/>
          <p:cNvSpPr/>
          <p:nvPr/>
        </p:nvSpPr>
        <p:spPr>
          <a:xfrm>
            <a:off x="4267201" y="1379621"/>
            <a:ext cx="593558" cy="48126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下矢印 5"/>
          <p:cNvSpPr/>
          <p:nvPr/>
        </p:nvSpPr>
        <p:spPr>
          <a:xfrm>
            <a:off x="4267201" y="2542674"/>
            <a:ext cx="593558" cy="48126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下矢印 6"/>
          <p:cNvSpPr/>
          <p:nvPr/>
        </p:nvSpPr>
        <p:spPr>
          <a:xfrm>
            <a:off x="4267201" y="3689684"/>
            <a:ext cx="593558" cy="48126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下矢印 7"/>
          <p:cNvSpPr/>
          <p:nvPr/>
        </p:nvSpPr>
        <p:spPr>
          <a:xfrm>
            <a:off x="4267201" y="4916905"/>
            <a:ext cx="593558" cy="48126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58183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要求書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6673" y="1760620"/>
            <a:ext cx="879107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400" dirty="0" smtClean="0"/>
              <a:t>・ 授業登録者リストは</a:t>
            </a:r>
            <a:r>
              <a:rPr kumimoji="1" lang="en-US" altLang="ja-JP" sz="2400" dirty="0" smtClean="0"/>
              <a:t>text</a:t>
            </a:r>
            <a:r>
              <a:rPr kumimoji="1" lang="ja-JP" altLang="en-US" sz="2400" dirty="0" smtClean="0"/>
              <a:t>形式で利用する。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lang="ja-JP" altLang="en-US" sz="2400" dirty="0" smtClean="0"/>
              <a:t>・ 利用者は登録者リストを持っている必要がある。</a:t>
            </a:r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 smtClean="0"/>
              <a:t>・ 教室データはエクセル</a:t>
            </a:r>
            <a:r>
              <a:rPr lang="en-US" altLang="ja-JP" sz="2400" dirty="0" smtClean="0"/>
              <a:t>(CSV)</a:t>
            </a:r>
            <a:r>
              <a:rPr lang="ja-JP" altLang="en-US" sz="2400" dirty="0" smtClean="0"/>
              <a:t>で作成しておく。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kumimoji="1" lang="ja-JP" altLang="en-US" sz="2400" dirty="0" smtClean="0"/>
              <a:t>・ 座席への配置は学籍番号の昇順で並べる。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lang="ja-JP" altLang="en-US" sz="2400" dirty="0" smtClean="0"/>
              <a:t>・ 授業登録者リストと教室を選択し、入力として送る。</a:t>
            </a:r>
            <a:endParaRPr lang="en-US" altLang="ja-JP" sz="2400" dirty="0" smtClean="0"/>
          </a:p>
          <a:p>
            <a:pPr marL="0" indent="0">
              <a:buNone/>
            </a:pPr>
            <a:r>
              <a:rPr kumimoji="1" lang="ja-JP" altLang="en-US" sz="2400" dirty="0" smtClean="0"/>
              <a:t>・ 配置の方法として、縦、横、ジグザグ、空席の有無を選択できる。</a:t>
            </a:r>
            <a:endParaRPr lang="en-US" altLang="ja-JP" sz="2400" dirty="0" smtClean="0"/>
          </a:p>
          <a:p>
            <a:pPr marL="0" indent="0">
              <a:buNone/>
            </a:pPr>
            <a:r>
              <a:rPr kumimoji="1" lang="ja-JP" altLang="en-US" sz="2400" dirty="0" smtClean="0"/>
              <a:t>・ </a:t>
            </a:r>
            <a:r>
              <a:rPr lang="ja-JP" altLang="en-US" sz="2400" dirty="0" smtClean="0"/>
              <a:t>リストと教室、配置法</a:t>
            </a:r>
            <a:r>
              <a:rPr kumimoji="1" lang="ja-JP" altLang="en-US" sz="2400" dirty="0" smtClean="0"/>
              <a:t>を全て選択してから配置を開始する。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kumimoji="1" lang="ja-JP" altLang="en-US" sz="2400" dirty="0" smtClean="0"/>
              <a:t>・ </a:t>
            </a:r>
            <a:r>
              <a:rPr kumimoji="1" lang="ja-JP" altLang="en-US" sz="2400" dirty="0" smtClean="0"/>
              <a:t>結果は同様にエクセル</a:t>
            </a:r>
            <a:r>
              <a:rPr kumimoji="1" lang="en-US" altLang="ja-JP" sz="2400" dirty="0" smtClean="0"/>
              <a:t>(CSV)</a:t>
            </a:r>
            <a:r>
              <a:rPr kumimoji="1" lang="ja-JP" altLang="en-US" sz="2400" dirty="0" smtClean="0"/>
              <a:t>で出力する</a:t>
            </a:r>
            <a:r>
              <a:rPr lang="ja-JP" altLang="en-US" sz="2400" dirty="0" smtClean="0"/>
              <a:t>。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77801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1se308\Desktop\df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977047"/>
            <a:ext cx="5688632" cy="5880953"/>
          </a:xfrm>
          <a:prstGeom prst="rect">
            <a:avLst/>
          </a:prstGeom>
          <a:noFill/>
        </p:spPr>
      </p:pic>
      <p:sp>
        <p:nvSpPr>
          <p:cNvPr id="5" name="テキスト ボックス 4"/>
          <p:cNvSpPr txBox="1"/>
          <p:nvPr/>
        </p:nvSpPr>
        <p:spPr>
          <a:xfrm>
            <a:off x="1115616" y="188640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 smtClean="0">
                <a:solidFill>
                  <a:srgbClr val="F66B5C"/>
                </a:solidFill>
              </a:rPr>
              <a:t>DFD1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11se308\Desktop\キャプチャ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24744"/>
            <a:ext cx="8750159" cy="5472608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2123728" y="404664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srgbClr val="F66B5C"/>
                </a:solidFill>
              </a:rPr>
              <a:t>クラス図</a:t>
            </a:r>
            <a:endParaRPr kumimoji="1" lang="ja-JP" altLang="en-US" sz="2800" dirty="0">
              <a:solidFill>
                <a:srgbClr val="F66B5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システムのメイン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kumimoji="1" lang="ja-JP" altLang="en-US" dirty="0" smtClean="0"/>
              <a:t>このシステムのメインを</a:t>
            </a:r>
            <a:r>
              <a:rPr lang="ja-JP" altLang="en-US" dirty="0" smtClean="0"/>
              <a:t>「ｔｋ」を用いて</a:t>
            </a:r>
          </a:p>
          <a:p>
            <a:pPr algn="ctr">
              <a:buNone/>
            </a:pPr>
            <a:r>
              <a:rPr lang="ja-JP" altLang="en-US" dirty="0" smtClean="0"/>
              <a:t>システム全体を操作する</a:t>
            </a:r>
            <a:r>
              <a:rPr lang="en-US" altLang="ja-JP" dirty="0" smtClean="0"/>
              <a:t>GUI</a:t>
            </a:r>
            <a:r>
              <a:rPr lang="ja-JP" altLang="en-US" dirty="0" smtClean="0"/>
              <a:t>を作成した</a:t>
            </a:r>
            <a:r>
              <a:rPr lang="en-US" altLang="ja-JP" dirty="0" smtClean="0"/>
              <a:t>.</a:t>
            </a:r>
          </a:p>
          <a:p>
            <a:pPr algn="ctr">
              <a:buNone/>
            </a:pPr>
            <a:endParaRPr kumimoji="1" lang="en-US" altLang="ja-JP" dirty="0" smtClean="0"/>
          </a:p>
          <a:p>
            <a:pPr algn="ctr">
              <a:buNone/>
            </a:pPr>
            <a:endParaRPr kumimoji="1" lang="en-US" altLang="ja-JP" dirty="0" smtClean="0"/>
          </a:p>
        </p:txBody>
      </p:sp>
      <p:sp>
        <p:nvSpPr>
          <p:cNvPr id="4" name="円/楕円 3"/>
          <p:cNvSpPr/>
          <p:nvPr/>
        </p:nvSpPr>
        <p:spPr>
          <a:xfrm>
            <a:off x="539552" y="3645024"/>
            <a:ext cx="2592288" cy="23762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メイン</a:t>
            </a:r>
            <a:endParaRPr kumimoji="1" lang="en-US" altLang="ja-JP" b="1" dirty="0" smtClean="0"/>
          </a:p>
          <a:p>
            <a:pPr algn="ctr"/>
            <a:endParaRPr lang="en-US" altLang="ja-JP" b="1" dirty="0" smtClean="0"/>
          </a:p>
          <a:p>
            <a:pPr algn="ctr"/>
            <a:r>
              <a:rPr lang="ja-JP" altLang="en-US" b="1" dirty="0" smtClean="0"/>
              <a:t>　ｔｋ</a:t>
            </a:r>
            <a:endParaRPr kumimoji="1" lang="ja-JP" altLang="en-US" b="1" dirty="0"/>
          </a:p>
        </p:txBody>
      </p:sp>
      <p:sp>
        <p:nvSpPr>
          <p:cNvPr id="5" name="左右矢印 4"/>
          <p:cNvSpPr/>
          <p:nvPr/>
        </p:nvSpPr>
        <p:spPr>
          <a:xfrm>
            <a:off x="3419872" y="4725144"/>
            <a:ext cx="1440160" cy="360040"/>
          </a:xfrm>
          <a:prstGeom prst="left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4932040" y="3284984"/>
            <a:ext cx="2880320" cy="208823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/>
              <a:t>登録者リスト</a:t>
            </a:r>
            <a:endParaRPr lang="en-US" altLang="ja-JP" b="1" dirty="0" smtClean="0"/>
          </a:p>
          <a:p>
            <a:pPr algn="ctr"/>
            <a:r>
              <a:rPr kumimoji="1" lang="ja-JP" altLang="en-US" b="1" dirty="0" smtClean="0"/>
              <a:t>＆</a:t>
            </a:r>
            <a:endParaRPr kumimoji="1" lang="en-US" altLang="ja-JP" b="1" dirty="0" smtClean="0"/>
          </a:p>
          <a:p>
            <a:pPr algn="ctr"/>
            <a:r>
              <a:rPr lang="ja-JP" altLang="en-US" b="1" dirty="0" smtClean="0"/>
              <a:t>教室ＣＳＶデータ</a:t>
            </a:r>
            <a:endParaRPr kumimoji="1" lang="ja-JP" altLang="en-US" b="1" dirty="0"/>
          </a:p>
        </p:txBody>
      </p:sp>
      <p:sp>
        <p:nvSpPr>
          <p:cNvPr id="7" name="円/楕円 6"/>
          <p:cNvSpPr/>
          <p:nvPr/>
        </p:nvSpPr>
        <p:spPr>
          <a:xfrm>
            <a:off x="6588224" y="4725144"/>
            <a:ext cx="1872208" cy="187220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/>
              <a:t>出力処理</a:t>
            </a:r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システムのメイン</a:t>
            </a:r>
            <a:endParaRPr kumimoji="1" lang="ja-JP" altLang="en-US" dirty="0"/>
          </a:p>
        </p:txBody>
      </p:sp>
      <p:pic>
        <p:nvPicPr>
          <p:cNvPr id="6" name="コンテンツ プレースホルダ 5" descr="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628800"/>
            <a:ext cx="2059371" cy="4514774"/>
          </a:xfrm>
        </p:spPr>
      </p:pic>
      <p:cxnSp>
        <p:nvCxnSpPr>
          <p:cNvPr id="8" name="直線矢印コネクタ 7"/>
          <p:cNvCxnSpPr/>
          <p:nvPr/>
        </p:nvCxnSpPr>
        <p:spPr>
          <a:xfrm flipH="1">
            <a:off x="2267744" y="2420888"/>
            <a:ext cx="22322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 flipH="1">
            <a:off x="2843808" y="3284984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 flipH="1">
            <a:off x="2915816" y="4869160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右中かっこ 22"/>
          <p:cNvSpPr/>
          <p:nvPr/>
        </p:nvSpPr>
        <p:spPr>
          <a:xfrm>
            <a:off x="2339752" y="4365104"/>
            <a:ext cx="432048" cy="108012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26" name="直線矢印コネクタ 25"/>
          <p:cNvCxnSpPr/>
          <p:nvPr/>
        </p:nvCxnSpPr>
        <p:spPr>
          <a:xfrm flipH="1">
            <a:off x="2915816" y="5805264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716016" y="220486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使用したい教室を選択</a:t>
            </a:r>
            <a:endParaRPr kumimoji="1" lang="ja-JP" altLang="en-US" b="1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788024" y="314096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/>
              <a:t>登録者リスト</a:t>
            </a:r>
            <a:r>
              <a:rPr kumimoji="1" lang="ja-JP" altLang="en-US" b="1" dirty="0" smtClean="0"/>
              <a:t>を選択</a:t>
            </a:r>
            <a:endParaRPr kumimoji="1" lang="ja-JP" altLang="en-US" b="1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60032" y="4653136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/>
              <a:t>配置パターン</a:t>
            </a:r>
            <a:r>
              <a:rPr kumimoji="1" lang="ja-JP" altLang="en-US" b="1" dirty="0" smtClean="0"/>
              <a:t>を選択</a:t>
            </a:r>
            <a:endParaRPr kumimoji="1" lang="en-US" altLang="ja-JP" b="1" dirty="0" smtClean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860032" y="5517232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「実行」：座席配置を行う</a:t>
            </a:r>
            <a:endParaRPr kumimoji="1" lang="en-US" altLang="ja-JP" b="1" dirty="0" smtClean="0"/>
          </a:p>
          <a:p>
            <a:r>
              <a:rPr lang="ja-JP" altLang="en-US" b="1" dirty="0" smtClean="0"/>
              <a:t>「終了」：システムを終了する</a:t>
            </a:r>
            <a:endParaRPr kumimoji="1" lang="en-US" altLang="ja-JP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/>
      <p:bldP spid="29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横巻き 5"/>
          <p:cNvSpPr/>
          <p:nvPr/>
        </p:nvSpPr>
        <p:spPr>
          <a:xfrm>
            <a:off x="395536" y="2132856"/>
            <a:ext cx="8280920" cy="2376264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システムのメイン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2492896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/>
              <a:t>実際の動作に関しては</a:t>
            </a:r>
            <a:r>
              <a:rPr kumimoji="1" lang="en-US" altLang="ja-JP" sz="4800" b="1" dirty="0" smtClean="0"/>
              <a:t>,</a:t>
            </a:r>
          </a:p>
          <a:p>
            <a:pPr algn="ctr"/>
            <a:r>
              <a:rPr lang="ja-JP" altLang="en-US" sz="4800" b="1" dirty="0" smtClean="0"/>
              <a:t>このあと実演して説明します</a:t>
            </a:r>
            <a:r>
              <a:rPr lang="en-US" altLang="ja-JP" sz="4800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仮の登録者リストを作成</a:t>
            </a:r>
            <a:endParaRPr kumimoji="1" lang="ja-JP" altLang="en-US" dirty="0"/>
          </a:p>
        </p:txBody>
      </p:sp>
      <p:pic>
        <p:nvPicPr>
          <p:cNvPr id="4" name="コンテンツ プレースホルダ 3" descr="キャプチャ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333969"/>
            <a:ext cx="5688632" cy="5116245"/>
          </a:xfrm>
        </p:spPr>
      </p:pic>
      <p:sp>
        <p:nvSpPr>
          <p:cNvPr id="5" name="テキスト ボックス 4"/>
          <p:cNvSpPr txBox="1"/>
          <p:nvPr/>
        </p:nvSpPr>
        <p:spPr>
          <a:xfrm>
            <a:off x="7092280" y="609329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(</a:t>
            </a:r>
            <a:r>
              <a:rPr kumimoji="1" lang="ja-JP" altLang="en-US" dirty="0" smtClean="0"/>
              <a:t>約２５０人ほど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398</Words>
  <Application>Microsoft Office PowerPoint</Application>
  <PresentationFormat>画面に合わせる (4:3)</PresentationFormat>
  <Paragraphs>101</Paragraphs>
  <Slides>19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0" baseType="lpstr">
      <vt:lpstr>Office テーマ</vt:lpstr>
      <vt:lpstr>～　座席配置システム　～</vt:lpstr>
      <vt:lpstr>スライド 2</vt:lpstr>
      <vt:lpstr>要求書</vt:lpstr>
      <vt:lpstr>スライド 4</vt:lpstr>
      <vt:lpstr>スライド 5</vt:lpstr>
      <vt:lpstr>システムのメイン</vt:lpstr>
      <vt:lpstr>システムのメイン</vt:lpstr>
      <vt:lpstr>システムのメイン</vt:lpstr>
      <vt:lpstr>仮の登録者リストを作成</vt:lpstr>
      <vt:lpstr>C103教室のcsvを作成</vt:lpstr>
      <vt:lpstr>スライド 11</vt:lpstr>
      <vt:lpstr>実行結果（c103教室のcsv）</vt:lpstr>
      <vt:lpstr>結合①</vt:lpstr>
      <vt:lpstr>結合②</vt:lpstr>
      <vt:lpstr>結合③</vt:lpstr>
      <vt:lpstr>結合④</vt:lpstr>
      <vt:lpstr>exe化①</vt:lpstr>
      <vt:lpstr>exe化②</vt:lpstr>
      <vt:lpstr>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座席配置</dc:title>
  <dc:creator>11se064</dc:creator>
  <cp:lastModifiedBy>11se064</cp:lastModifiedBy>
  <cp:revision>17</cp:revision>
  <dcterms:created xsi:type="dcterms:W3CDTF">2014-01-06T09:01:08Z</dcterms:created>
  <dcterms:modified xsi:type="dcterms:W3CDTF">2014-01-09T06:13:54Z</dcterms:modified>
</cp:coreProperties>
</file>