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4se024" initials="1" lastIdx="1" clrIdx="0">
    <p:extLst>
      <p:ext uri="{19B8F6BF-5375-455C-9EA6-DF929625EA0E}">
        <p15:presenceInfo xmlns:p15="http://schemas.microsoft.com/office/powerpoint/2012/main" userId="14se024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26F91A-E58C-40A8-BA5D-BF33FB5F62EB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kumimoji="1" lang="ja-JP" altLang="en-US"/>
        </a:p>
      </dgm:t>
    </dgm:pt>
    <dgm:pt modelId="{20DF96CB-8858-43A4-828E-7A3D19A44C1C}">
      <dgm:prSet/>
      <dgm:spPr/>
      <dgm:t>
        <a:bodyPr/>
        <a:lstStyle/>
        <a:p>
          <a:pPr rtl="0"/>
          <a:r>
            <a:rPr kumimoji="1" lang="ja-JP" smtClean="0"/>
            <a:t>線形探索３種類の配列版とスタック版を</a:t>
          </a:r>
          <a:r>
            <a:rPr kumimoji="1" lang="en-US" smtClean="0"/>
            <a:t>Janus</a:t>
          </a:r>
          <a:r>
            <a:rPr kumimoji="1" lang="ja-JP" smtClean="0"/>
            <a:t>で実装する</a:t>
          </a:r>
          <a:endParaRPr lang="ja-JP"/>
        </a:p>
      </dgm:t>
    </dgm:pt>
    <dgm:pt modelId="{D12B97D2-132E-43E0-9526-A2DCAC7221CD}" type="parTrans" cxnId="{98355696-2638-47FB-A9FC-C8AFA1EAF385}">
      <dgm:prSet/>
      <dgm:spPr/>
      <dgm:t>
        <a:bodyPr/>
        <a:lstStyle/>
        <a:p>
          <a:endParaRPr kumimoji="1" lang="ja-JP" altLang="en-US"/>
        </a:p>
      </dgm:t>
    </dgm:pt>
    <dgm:pt modelId="{C16F832F-4DCC-4F20-AF5D-F300C0E2F7D5}" type="sibTrans" cxnId="{98355696-2638-47FB-A9FC-C8AFA1EAF385}">
      <dgm:prSet/>
      <dgm:spPr/>
      <dgm:t>
        <a:bodyPr/>
        <a:lstStyle/>
        <a:p>
          <a:endParaRPr kumimoji="1" lang="ja-JP" altLang="en-US"/>
        </a:p>
      </dgm:t>
    </dgm:pt>
    <dgm:pt modelId="{758ADD10-8950-4EB3-9745-A9528F17CB8D}">
      <dgm:prSet/>
      <dgm:spPr/>
      <dgm:t>
        <a:bodyPr/>
        <a:lstStyle/>
        <a:p>
          <a:pPr rtl="0"/>
          <a:r>
            <a:rPr kumimoji="1" lang="ja-JP" smtClean="0"/>
            <a:t>それぞれのプログラムの正しさを示す</a:t>
          </a:r>
          <a:endParaRPr lang="ja-JP"/>
        </a:p>
      </dgm:t>
    </dgm:pt>
    <dgm:pt modelId="{A5771838-C091-4706-A72E-40E56C7EFB91}" type="parTrans" cxnId="{7C1BD984-2E6B-4F39-BE37-6957655E3921}">
      <dgm:prSet/>
      <dgm:spPr/>
      <dgm:t>
        <a:bodyPr/>
        <a:lstStyle/>
        <a:p>
          <a:endParaRPr kumimoji="1" lang="ja-JP" altLang="en-US"/>
        </a:p>
      </dgm:t>
    </dgm:pt>
    <dgm:pt modelId="{F0B870C3-3A38-46DC-9852-44020C7DF80B}" type="sibTrans" cxnId="{7C1BD984-2E6B-4F39-BE37-6957655E3921}">
      <dgm:prSet/>
      <dgm:spPr/>
      <dgm:t>
        <a:bodyPr/>
        <a:lstStyle/>
        <a:p>
          <a:endParaRPr kumimoji="1" lang="ja-JP" altLang="en-US"/>
        </a:p>
      </dgm:t>
    </dgm:pt>
    <dgm:pt modelId="{C51A6143-008D-4C3A-A107-757D031D4BD8}" type="pres">
      <dgm:prSet presAssocID="{3726F91A-E58C-40A8-BA5D-BF33FB5F62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80CC91A-91BD-4560-BE23-CDCC69D9B7A1}" type="pres">
      <dgm:prSet presAssocID="{20DF96CB-8858-43A4-828E-7A3D19A44C1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235CD19-0AC1-4D5D-B37B-AD73924F3FAD}" type="pres">
      <dgm:prSet presAssocID="{C16F832F-4DCC-4F20-AF5D-F300C0E2F7D5}" presName="spacer" presStyleCnt="0"/>
      <dgm:spPr/>
    </dgm:pt>
    <dgm:pt modelId="{17C22113-E586-49D8-9C78-C2839AF559C9}" type="pres">
      <dgm:prSet presAssocID="{758ADD10-8950-4EB3-9745-A9528F17CB8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8D50F9-72A8-496F-BD79-6621D25404EF}" type="presOf" srcId="{20DF96CB-8858-43A4-828E-7A3D19A44C1C}" destId="{680CC91A-91BD-4560-BE23-CDCC69D9B7A1}" srcOrd="0" destOrd="0" presId="urn:microsoft.com/office/officeart/2005/8/layout/vList2"/>
    <dgm:cxn modelId="{61678522-3531-4621-AAFA-EEE147E1A959}" type="presOf" srcId="{758ADD10-8950-4EB3-9745-A9528F17CB8D}" destId="{17C22113-E586-49D8-9C78-C2839AF559C9}" srcOrd="0" destOrd="0" presId="urn:microsoft.com/office/officeart/2005/8/layout/vList2"/>
    <dgm:cxn modelId="{7C1BD984-2E6B-4F39-BE37-6957655E3921}" srcId="{3726F91A-E58C-40A8-BA5D-BF33FB5F62EB}" destId="{758ADD10-8950-4EB3-9745-A9528F17CB8D}" srcOrd="1" destOrd="0" parTransId="{A5771838-C091-4706-A72E-40E56C7EFB91}" sibTransId="{F0B870C3-3A38-46DC-9852-44020C7DF80B}"/>
    <dgm:cxn modelId="{98355696-2638-47FB-A9FC-C8AFA1EAF385}" srcId="{3726F91A-E58C-40A8-BA5D-BF33FB5F62EB}" destId="{20DF96CB-8858-43A4-828E-7A3D19A44C1C}" srcOrd="0" destOrd="0" parTransId="{D12B97D2-132E-43E0-9526-A2DCAC7221CD}" sibTransId="{C16F832F-4DCC-4F20-AF5D-F300C0E2F7D5}"/>
    <dgm:cxn modelId="{F4EF0D8C-EC91-4422-834D-BB68BA226470}" type="presOf" srcId="{3726F91A-E58C-40A8-BA5D-BF33FB5F62EB}" destId="{C51A6143-008D-4C3A-A107-757D031D4BD8}" srcOrd="0" destOrd="0" presId="urn:microsoft.com/office/officeart/2005/8/layout/vList2"/>
    <dgm:cxn modelId="{0CA74E90-5F2B-44CC-93D7-6146A4A1C0FA}" type="presParOf" srcId="{C51A6143-008D-4C3A-A107-757D031D4BD8}" destId="{680CC91A-91BD-4560-BE23-CDCC69D9B7A1}" srcOrd="0" destOrd="0" presId="urn:microsoft.com/office/officeart/2005/8/layout/vList2"/>
    <dgm:cxn modelId="{50E41B89-7F28-4867-9F05-FDCF824D0754}" type="presParOf" srcId="{C51A6143-008D-4C3A-A107-757D031D4BD8}" destId="{4235CD19-0AC1-4D5D-B37B-AD73924F3FAD}" srcOrd="1" destOrd="0" presId="urn:microsoft.com/office/officeart/2005/8/layout/vList2"/>
    <dgm:cxn modelId="{D42810C2-4EC6-481E-B90B-F7DE652E9766}" type="presParOf" srcId="{C51A6143-008D-4C3A-A107-757D031D4BD8}" destId="{17C22113-E586-49D8-9C78-C2839AF559C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0418ED-B026-4737-B213-A852DA405CC9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kumimoji="1" lang="ja-JP" altLang="en-US"/>
        </a:p>
      </dgm:t>
    </dgm:pt>
    <dgm:pt modelId="{DA03B7AD-D9ED-4CE0-8007-49D18236BBD0}">
      <dgm:prSet/>
      <dgm:spPr/>
      <dgm:t>
        <a:bodyPr/>
        <a:lstStyle/>
        <a:p>
          <a:pPr rtl="0"/>
          <a:r>
            <a:rPr kumimoji="1" lang="ja-JP" smtClean="0"/>
            <a:t>単純法</a:t>
          </a:r>
          <a:endParaRPr lang="ja-JP"/>
        </a:p>
      </dgm:t>
    </dgm:pt>
    <dgm:pt modelId="{9E274FE0-6EF0-4AFA-B1A7-40788BEBA5A0}" type="parTrans" cxnId="{1550C930-CA9A-4E20-A4EC-E56FE76876CC}">
      <dgm:prSet/>
      <dgm:spPr/>
      <dgm:t>
        <a:bodyPr/>
        <a:lstStyle/>
        <a:p>
          <a:endParaRPr kumimoji="1" lang="ja-JP" altLang="en-US"/>
        </a:p>
      </dgm:t>
    </dgm:pt>
    <dgm:pt modelId="{DD355C74-0E67-4383-9F42-1508BE9E8AE0}" type="sibTrans" cxnId="{1550C930-CA9A-4E20-A4EC-E56FE76876CC}">
      <dgm:prSet/>
      <dgm:spPr/>
      <dgm:t>
        <a:bodyPr/>
        <a:lstStyle/>
        <a:p>
          <a:endParaRPr kumimoji="1" lang="ja-JP" altLang="en-US"/>
        </a:p>
      </dgm:t>
    </dgm:pt>
    <dgm:pt modelId="{594DD145-025A-4F7D-A616-A0E3BE0D8D65}">
      <dgm:prSet/>
      <dgm:spPr/>
      <dgm:t>
        <a:bodyPr/>
        <a:lstStyle/>
        <a:p>
          <a:pPr rtl="0"/>
          <a:r>
            <a:rPr kumimoji="1" lang="ja-JP" smtClean="0"/>
            <a:t>番兵法</a:t>
          </a:r>
          <a:endParaRPr lang="ja-JP"/>
        </a:p>
      </dgm:t>
    </dgm:pt>
    <dgm:pt modelId="{34D99CFD-2CF0-437A-81C5-81204A347CD7}" type="parTrans" cxnId="{92778C5A-60CB-490C-B97B-69E5BF6FA738}">
      <dgm:prSet/>
      <dgm:spPr/>
      <dgm:t>
        <a:bodyPr/>
        <a:lstStyle/>
        <a:p>
          <a:endParaRPr kumimoji="1" lang="ja-JP" altLang="en-US"/>
        </a:p>
      </dgm:t>
    </dgm:pt>
    <dgm:pt modelId="{B28197D1-ED98-45B2-B48B-28C7820F3DF0}" type="sibTrans" cxnId="{92778C5A-60CB-490C-B97B-69E5BF6FA738}">
      <dgm:prSet/>
      <dgm:spPr/>
      <dgm:t>
        <a:bodyPr/>
        <a:lstStyle/>
        <a:p>
          <a:endParaRPr kumimoji="1" lang="ja-JP" altLang="en-US"/>
        </a:p>
      </dgm:t>
    </dgm:pt>
    <dgm:pt modelId="{6140A821-79E0-4AEC-89CD-6ABB818A2586}">
      <dgm:prSet/>
      <dgm:spPr/>
      <dgm:t>
        <a:bodyPr/>
        <a:lstStyle/>
        <a:p>
          <a:pPr rtl="0"/>
          <a:r>
            <a:rPr kumimoji="1" lang="ja-JP" dirty="0" smtClean="0"/>
            <a:t>昇順に並んだもの（昇順</a:t>
          </a:r>
          <a:r>
            <a:rPr kumimoji="1" lang="ja-JP" altLang="en-US" dirty="0" smtClean="0"/>
            <a:t>法</a:t>
          </a:r>
          <a:r>
            <a:rPr kumimoji="1" lang="ja-JP" dirty="0" smtClean="0"/>
            <a:t>）</a:t>
          </a:r>
          <a:endParaRPr lang="ja-JP" dirty="0"/>
        </a:p>
      </dgm:t>
    </dgm:pt>
    <dgm:pt modelId="{EB4EC8AC-A11A-4D91-88E7-C7C47F00045D}" type="parTrans" cxnId="{D98894F3-9D1F-4701-B006-0EE041C61BFB}">
      <dgm:prSet/>
      <dgm:spPr/>
      <dgm:t>
        <a:bodyPr/>
        <a:lstStyle/>
        <a:p>
          <a:endParaRPr kumimoji="1" lang="ja-JP" altLang="en-US"/>
        </a:p>
      </dgm:t>
    </dgm:pt>
    <dgm:pt modelId="{004623A8-D10D-4A72-9453-68C8E717CEC8}" type="sibTrans" cxnId="{D98894F3-9D1F-4701-B006-0EE041C61BFB}">
      <dgm:prSet/>
      <dgm:spPr/>
      <dgm:t>
        <a:bodyPr/>
        <a:lstStyle/>
        <a:p>
          <a:endParaRPr kumimoji="1" lang="ja-JP" altLang="en-US"/>
        </a:p>
      </dgm:t>
    </dgm:pt>
    <dgm:pt modelId="{A3460EF2-7A15-4AEA-ADFC-1BDD32C2CDAA}" type="pres">
      <dgm:prSet presAssocID="{990418ED-B026-4737-B213-A852DA405C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A16C8A4A-87C1-4881-99C4-A6F0733981BF}" type="pres">
      <dgm:prSet presAssocID="{DA03B7AD-D9ED-4CE0-8007-49D18236BBD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E186DC-E0E2-4660-BE51-49C6F5C03688}" type="pres">
      <dgm:prSet presAssocID="{DD355C74-0E67-4383-9F42-1508BE9E8AE0}" presName="spacer" presStyleCnt="0"/>
      <dgm:spPr/>
    </dgm:pt>
    <dgm:pt modelId="{45999F64-72D0-4E33-9C2E-B4AAC7CCE833}" type="pres">
      <dgm:prSet presAssocID="{594DD145-025A-4F7D-A616-A0E3BE0D8D6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EB5D0D5-21B8-46B6-9AD7-CA91D51BDD4C}" type="pres">
      <dgm:prSet presAssocID="{B28197D1-ED98-45B2-B48B-28C7820F3DF0}" presName="spacer" presStyleCnt="0"/>
      <dgm:spPr/>
    </dgm:pt>
    <dgm:pt modelId="{811AC94D-258F-48CB-A352-A84E5A0DE465}" type="pres">
      <dgm:prSet presAssocID="{6140A821-79E0-4AEC-89CD-6ABB818A258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604410D-41BB-46DB-8833-CF2D0B3FA7A5}" type="presOf" srcId="{6140A821-79E0-4AEC-89CD-6ABB818A2586}" destId="{811AC94D-258F-48CB-A352-A84E5A0DE465}" srcOrd="0" destOrd="0" presId="urn:microsoft.com/office/officeart/2005/8/layout/vList2"/>
    <dgm:cxn modelId="{008A2F7B-307D-4CE4-A430-21AF18282CBE}" type="presOf" srcId="{594DD145-025A-4F7D-A616-A0E3BE0D8D65}" destId="{45999F64-72D0-4E33-9C2E-B4AAC7CCE833}" srcOrd="0" destOrd="0" presId="urn:microsoft.com/office/officeart/2005/8/layout/vList2"/>
    <dgm:cxn modelId="{92778C5A-60CB-490C-B97B-69E5BF6FA738}" srcId="{990418ED-B026-4737-B213-A852DA405CC9}" destId="{594DD145-025A-4F7D-A616-A0E3BE0D8D65}" srcOrd="1" destOrd="0" parTransId="{34D99CFD-2CF0-437A-81C5-81204A347CD7}" sibTransId="{B28197D1-ED98-45B2-B48B-28C7820F3DF0}"/>
    <dgm:cxn modelId="{1550C930-CA9A-4E20-A4EC-E56FE76876CC}" srcId="{990418ED-B026-4737-B213-A852DA405CC9}" destId="{DA03B7AD-D9ED-4CE0-8007-49D18236BBD0}" srcOrd="0" destOrd="0" parTransId="{9E274FE0-6EF0-4AFA-B1A7-40788BEBA5A0}" sibTransId="{DD355C74-0E67-4383-9F42-1508BE9E8AE0}"/>
    <dgm:cxn modelId="{F848C290-BE0B-40DA-A577-A571E61BF95A}" type="presOf" srcId="{DA03B7AD-D9ED-4CE0-8007-49D18236BBD0}" destId="{A16C8A4A-87C1-4881-99C4-A6F0733981BF}" srcOrd="0" destOrd="0" presId="urn:microsoft.com/office/officeart/2005/8/layout/vList2"/>
    <dgm:cxn modelId="{D98894F3-9D1F-4701-B006-0EE041C61BFB}" srcId="{990418ED-B026-4737-B213-A852DA405CC9}" destId="{6140A821-79E0-4AEC-89CD-6ABB818A2586}" srcOrd="2" destOrd="0" parTransId="{EB4EC8AC-A11A-4D91-88E7-C7C47F00045D}" sibTransId="{004623A8-D10D-4A72-9453-68C8E717CEC8}"/>
    <dgm:cxn modelId="{417ABD62-44C1-4795-B2E7-B3E8395A959B}" type="presOf" srcId="{990418ED-B026-4737-B213-A852DA405CC9}" destId="{A3460EF2-7A15-4AEA-ADFC-1BDD32C2CDAA}" srcOrd="0" destOrd="0" presId="urn:microsoft.com/office/officeart/2005/8/layout/vList2"/>
    <dgm:cxn modelId="{09835AA8-29F2-4213-B2D4-90B09D5BCFD6}" type="presParOf" srcId="{A3460EF2-7A15-4AEA-ADFC-1BDD32C2CDAA}" destId="{A16C8A4A-87C1-4881-99C4-A6F0733981BF}" srcOrd="0" destOrd="0" presId="urn:microsoft.com/office/officeart/2005/8/layout/vList2"/>
    <dgm:cxn modelId="{75B8454D-8107-4C39-B967-D8E4A065A458}" type="presParOf" srcId="{A3460EF2-7A15-4AEA-ADFC-1BDD32C2CDAA}" destId="{52E186DC-E0E2-4660-BE51-49C6F5C03688}" srcOrd="1" destOrd="0" presId="urn:microsoft.com/office/officeart/2005/8/layout/vList2"/>
    <dgm:cxn modelId="{B778B8AF-24D7-4796-B693-DDA264A08BF2}" type="presParOf" srcId="{A3460EF2-7A15-4AEA-ADFC-1BDD32C2CDAA}" destId="{45999F64-72D0-4E33-9C2E-B4AAC7CCE833}" srcOrd="2" destOrd="0" presId="urn:microsoft.com/office/officeart/2005/8/layout/vList2"/>
    <dgm:cxn modelId="{4314E84A-7947-4F21-93F4-ABDFCAA9EE32}" type="presParOf" srcId="{A3460EF2-7A15-4AEA-ADFC-1BDD32C2CDAA}" destId="{5EB5D0D5-21B8-46B6-9AD7-CA91D51BDD4C}" srcOrd="3" destOrd="0" presId="urn:microsoft.com/office/officeart/2005/8/layout/vList2"/>
    <dgm:cxn modelId="{8FD62A95-2B8F-4868-84BC-A2465920488F}" type="presParOf" srcId="{A3460EF2-7A15-4AEA-ADFC-1BDD32C2CDAA}" destId="{811AC94D-258F-48CB-A352-A84E5A0DE46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72806D-8FCE-49DA-9EEE-5E58DE005C23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kumimoji="1" lang="ja-JP" altLang="en-US"/>
        </a:p>
      </dgm:t>
    </dgm:pt>
    <dgm:pt modelId="{90D83F6F-FBF1-41F6-9D28-AEAD66CB2681}">
      <dgm:prSet/>
      <dgm:spPr/>
      <dgm:t>
        <a:bodyPr/>
        <a:lstStyle/>
        <a:p>
          <a:pPr rtl="0"/>
          <a:r>
            <a:rPr lang="ja-JP" smtClean="0"/>
            <a:t>実装</a:t>
          </a:r>
          <a:endParaRPr lang="ja-JP"/>
        </a:p>
      </dgm:t>
    </dgm:pt>
    <dgm:pt modelId="{5B475921-6ED7-404A-8E6A-D73F21BF801B}" type="parTrans" cxnId="{CFD9DD34-DC66-42BA-9A84-5D69E2FECD09}">
      <dgm:prSet/>
      <dgm:spPr/>
      <dgm:t>
        <a:bodyPr/>
        <a:lstStyle/>
        <a:p>
          <a:endParaRPr lang="ja-JP" altLang="en-US"/>
        </a:p>
      </dgm:t>
    </dgm:pt>
    <dgm:pt modelId="{4861E906-CACC-43D3-9512-FC1E6C0637FD}" type="sibTrans" cxnId="{CFD9DD34-DC66-42BA-9A84-5D69E2FECD09}">
      <dgm:prSet/>
      <dgm:spPr/>
      <dgm:t>
        <a:bodyPr/>
        <a:lstStyle/>
        <a:p>
          <a:endParaRPr lang="ja-JP" altLang="en-US"/>
        </a:p>
      </dgm:t>
    </dgm:pt>
    <dgm:pt modelId="{BE802CD8-3F72-4F57-8592-43B41B1B514A}">
      <dgm:prSet/>
      <dgm:spPr/>
      <dgm:t>
        <a:bodyPr/>
        <a:lstStyle/>
        <a:p>
          <a:pPr rtl="0"/>
          <a:r>
            <a:rPr lang="ja-JP" smtClean="0"/>
            <a:t>正しさ</a:t>
          </a:r>
          <a:endParaRPr lang="ja-JP"/>
        </a:p>
      </dgm:t>
    </dgm:pt>
    <dgm:pt modelId="{A9CB633F-3F30-466A-8AE7-1195E57CE097}" type="parTrans" cxnId="{AA1E743A-583E-468F-87BF-902DD3971109}">
      <dgm:prSet/>
      <dgm:spPr/>
      <dgm:t>
        <a:bodyPr/>
        <a:lstStyle/>
        <a:p>
          <a:endParaRPr lang="ja-JP" altLang="en-US"/>
        </a:p>
      </dgm:t>
    </dgm:pt>
    <dgm:pt modelId="{FC12AC4B-EE51-4D47-91DB-5D3E6BBB9A69}" type="sibTrans" cxnId="{AA1E743A-583E-468F-87BF-902DD3971109}">
      <dgm:prSet/>
      <dgm:spPr/>
      <dgm:t>
        <a:bodyPr/>
        <a:lstStyle/>
        <a:p>
          <a:endParaRPr lang="ja-JP" altLang="en-US"/>
        </a:p>
      </dgm:t>
    </dgm:pt>
    <dgm:pt modelId="{FA18C7DC-676F-4FFB-AE38-B3B79D5E2220}">
      <dgm:prSet/>
      <dgm:spPr/>
      <dgm:t>
        <a:bodyPr/>
        <a:lstStyle/>
        <a:p>
          <a:r>
            <a:rPr lang="ja-JP" altLang="en-US" dirty="0" smtClean="0"/>
            <a:t>達成できた</a:t>
          </a:r>
          <a:endParaRPr lang="ja-JP" altLang="en-US" dirty="0"/>
        </a:p>
      </dgm:t>
    </dgm:pt>
    <dgm:pt modelId="{6DB48605-389D-4B1C-8F24-66F5E6DC25BD}" type="parTrans" cxnId="{DE98C318-5D98-4507-92DF-FE24A2545F5F}">
      <dgm:prSet/>
      <dgm:spPr/>
      <dgm:t>
        <a:bodyPr/>
        <a:lstStyle/>
        <a:p>
          <a:endParaRPr lang="ja-JP" altLang="en-US"/>
        </a:p>
      </dgm:t>
    </dgm:pt>
    <dgm:pt modelId="{6125F07F-240B-4A30-892D-65A76AD19E44}" type="sibTrans" cxnId="{DE98C318-5D98-4507-92DF-FE24A2545F5F}">
      <dgm:prSet/>
      <dgm:spPr/>
      <dgm:t>
        <a:bodyPr/>
        <a:lstStyle/>
        <a:p>
          <a:endParaRPr lang="ja-JP" altLang="en-US"/>
        </a:p>
      </dgm:t>
    </dgm:pt>
    <dgm:pt modelId="{02D178A2-1502-496B-BD43-E33A9829AD81}">
      <dgm:prSet/>
      <dgm:spPr/>
      <dgm:t>
        <a:bodyPr/>
        <a:lstStyle/>
        <a:p>
          <a:r>
            <a:rPr lang="ja-JP" altLang="en-US" dirty="0" smtClean="0"/>
            <a:t>達成できた</a:t>
          </a:r>
          <a:endParaRPr lang="ja-JP" altLang="en-US" dirty="0"/>
        </a:p>
      </dgm:t>
    </dgm:pt>
    <dgm:pt modelId="{E5B20978-AF39-4FBC-9032-228F4E58C068}" type="parTrans" cxnId="{DA519C8D-FF01-4474-ACF8-F126A580C971}">
      <dgm:prSet/>
      <dgm:spPr/>
      <dgm:t>
        <a:bodyPr/>
        <a:lstStyle/>
        <a:p>
          <a:endParaRPr lang="ja-JP" altLang="en-US"/>
        </a:p>
      </dgm:t>
    </dgm:pt>
    <dgm:pt modelId="{A800894E-B65C-4F1A-A3F7-6B42898CB038}" type="sibTrans" cxnId="{DA519C8D-FF01-4474-ACF8-F126A580C971}">
      <dgm:prSet/>
      <dgm:spPr/>
      <dgm:t>
        <a:bodyPr/>
        <a:lstStyle/>
        <a:p>
          <a:endParaRPr lang="ja-JP" altLang="en-US"/>
        </a:p>
      </dgm:t>
    </dgm:pt>
    <dgm:pt modelId="{970D1D9D-6234-434F-941E-42D1A923C25A}" type="pres">
      <dgm:prSet presAssocID="{4372806D-8FCE-49DA-9EEE-5E58DE005C2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E885B29-546A-4AE8-942D-1DFA94D26767}" type="pres">
      <dgm:prSet presAssocID="{90D83F6F-FBF1-41F6-9D28-AEAD66CB2681}" presName="compNode" presStyleCnt="0"/>
      <dgm:spPr/>
    </dgm:pt>
    <dgm:pt modelId="{EEB945C8-3B5A-4686-9BE7-8406EB710543}" type="pres">
      <dgm:prSet presAssocID="{90D83F6F-FBF1-41F6-9D28-AEAD66CB2681}" presName="aNode" presStyleLbl="bgShp" presStyleIdx="0" presStyleCnt="2"/>
      <dgm:spPr/>
      <dgm:t>
        <a:bodyPr/>
        <a:lstStyle/>
        <a:p>
          <a:endParaRPr kumimoji="1" lang="ja-JP" altLang="en-US"/>
        </a:p>
      </dgm:t>
    </dgm:pt>
    <dgm:pt modelId="{8859E62E-5628-4A2D-A950-88793DEA3712}" type="pres">
      <dgm:prSet presAssocID="{90D83F6F-FBF1-41F6-9D28-AEAD66CB2681}" presName="textNode" presStyleLbl="bgShp" presStyleIdx="0" presStyleCnt="2"/>
      <dgm:spPr/>
      <dgm:t>
        <a:bodyPr/>
        <a:lstStyle/>
        <a:p>
          <a:endParaRPr kumimoji="1" lang="ja-JP" altLang="en-US"/>
        </a:p>
      </dgm:t>
    </dgm:pt>
    <dgm:pt modelId="{A2018D29-CECA-4EF2-874F-5746D81AA7FD}" type="pres">
      <dgm:prSet presAssocID="{90D83F6F-FBF1-41F6-9D28-AEAD66CB2681}" presName="compChildNode" presStyleCnt="0"/>
      <dgm:spPr/>
    </dgm:pt>
    <dgm:pt modelId="{36403C86-934E-4F07-8E28-A617B38B40F3}" type="pres">
      <dgm:prSet presAssocID="{90D83F6F-FBF1-41F6-9D28-AEAD66CB2681}" presName="theInnerList" presStyleCnt="0"/>
      <dgm:spPr/>
    </dgm:pt>
    <dgm:pt modelId="{9B4DFE84-0FF6-474A-B3B9-04280400F52B}" type="pres">
      <dgm:prSet presAssocID="{FA18C7DC-676F-4FFB-AE38-B3B79D5E2220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E6DA85F-4A5C-4439-A64F-98F76E1B8135}" type="pres">
      <dgm:prSet presAssocID="{90D83F6F-FBF1-41F6-9D28-AEAD66CB2681}" presName="aSpace" presStyleCnt="0"/>
      <dgm:spPr/>
    </dgm:pt>
    <dgm:pt modelId="{0768D565-C63D-4E3D-9D7D-4F946CA71E36}" type="pres">
      <dgm:prSet presAssocID="{BE802CD8-3F72-4F57-8592-43B41B1B514A}" presName="compNode" presStyleCnt="0"/>
      <dgm:spPr/>
    </dgm:pt>
    <dgm:pt modelId="{6BA80A63-9E43-4724-B5CD-CAFF09185589}" type="pres">
      <dgm:prSet presAssocID="{BE802CD8-3F72-4F57-8592-43B41B1B514A}" presName="aNode" presStyleLbl="bgShp" presStyleIdx="1" presStyleCnt="2"/>
      <dgm:spPr/>
      <dgm:t>
        <a:bodyPr/>
        <a:lstStyle/>
        <a:p>
          <a:endParaRPr kumimoji="1" lang="ja-JP" altLang="en-US"/>
        </a:p>
      </dgm:t>
    </dgm:pt>
    <dgm:pt modelId="{8F6952B6-3848-475E-A358-20654939964C}" type="pres">
      <dgm:prSet presAssocID="{BE802CD8-3F72-4F57-8592-43B41B1B514A}" presName="textNode" presStyleLbl="bgShp" presStyleIdx="1" presStyleCnt="2"/>
      <dgm:spPr/>
      <dgm:t>
        <a:bodyPr/>
        <a:lstStyle/>
        <a:p>
          <a:endParaRPr kumimoji="1" lang="ja-JP" altLang="en-US"/>
        </a:p>
      </dgm:t>
    </dgm:pt>
    <dgm:pt modelId="{FE7CDE58-C7BF-4E1C-B4D6-C0C15B661600}" type="pres">
      <dgm:prSet presAssocID="{BE802CD8-3F72-4F57-8592-43B41B1B514A}" presName="compChildNode" presStyleCnt="0"/>
      <dgm:spPr/>
    </dgm:pt>
    <dgm:pt modelId="{75D04195-89C7-491A-AFF5-97BC18798304}" type="pres">
      <dgm:prSet presAssocID="{BE802CD8-3F72-4F57-8592-43B41B1B514A}" presName="theInnerList" presStyleCnt="0"/>
      <dgm:spPr/>
    </dgm:pt>
    <dgm:pt modelId="{1FBAEB7F-01F1-42A1-9894-0C076C8636BB}" type="pres">
      <dgm:prSet presAssocID="{02D178A2-1502-496B-BD43-E33A9829AD81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A519C8D-FF01-4474-ACF8-F126A580C971}" srcId="{BE802CD8-3F72-4F57-8592-43B41B1B514A}" destId="{02D178A2-1502-496B-BD43-E33A9829AD81}" srcOrd="0" destOrd="0" parTransId="{E5B20978-AF39-4FBC-9032-228F4E58C068}" sibTransId="{A800894E-B65C-4F1A-A3F7-6B42898CB038}"/>
    <dgm:cxn modelId="{AA1E743A-583E-468F-87BF-902DD3971109}" srcId="{4372806D-8FCE-49DA-9EEE-5E58DE005C23}" destId="{BE802CD8-3F72-4F57-8592-43B41B1B514A}" srcOrd="1" destOrd="0" parTransId="{A9CB633F-3F30-466A-8AE7-1195E57CE097}" sibTransId="{FC12AC4B-EE51-4D47-91DB-5D3E6BBB9A69}"/>
    <dgm:cxn modelId="{CC094BF8-2561-4452-89CE-18D71C847255}" type="presOf" srcId="{BE802CD8-3F72-4F57-8592-43B41B1B514A}" destId="{8F6952B6-3848-475E-A358-20654939964C}" srcOrd="1" destOrd="0" presId="urn:microsoft.com/office/officeart/2005/8/layout/lProcess2"/>
    <dgm:cxn modelId="{8C9E8F07-FA9F-4751-9450-A81EBBAACA1B}" type="presOf" srcId="{4372806D-8FCE-49DA-9EEE-5E58DE005C23}" destId="{970D1D9D-6234-434F-941E-42D1A923C25A}" srcOrd="0" destOrd="0" presId="urn:microsoft.com/office/officeart/2005/8/layout/lProcess2"/>
    <dgm:cxn modelId="{DE98C318-5D98-4507-92DF-FE24A2545F5F}" srcId="{90D83F6F-FBF1-41F6-9D28-AEAD66CB2681}" destId="{FA18C7DC-676F-4FFB-AE38-B3B79D5E2220}" srcOrd="0" destOrd="0" parTransId="{6DB48605-389D-4B1C-8F24-66F5E6DC25BD}" sibTransId="{6125F07F-240B-4A30-892D-65A76AD19E44}"/>
    <dgm:cxn modelId="{C1600D7D-22E6-407A-8024-2A683898D8E4}" type="presOf" srcId="{BE802CD8-3F72-4F57-8592-43B41B1B514A}" destId="{6BA80A63-9E43-4724-B5CD-CAFF09185589}" srcOrd="0" destOrd="0" presId="urn:microsoft.com/office/officeart/2005/8/layout/lProcess2"/>
    <dgm:cxn modelId="{CFD9DD34-DC66-42BA-9A84-5D69E2FECD09}" srcId="{4372806D-8FCE-49DA-9EEE-5E58DE005C23}" destId="{90D83F6F-FBF1-41F6-9D28-AEAD66CB2681}" srcOrd="0" destOrd="0" parTransId="{5B475921-6ED7-404A-8E6A-D73F21BF801B}" sibTransId="{4861E906-CACC-43D3-9512-FC1E6C0637FD}"/>
    <dgm:cxn modelId="{65459AB5-9362-4229-ACAA-AF6BFABB3C59}" type="presOf" srcId="{FA18C7DC-676F-4FFB-AE38-B3B79D5E2220}" destId="{9B4DFE84-0FF6-474A-B3B9-04280400F52B}" srcOrd="0" destOrd="0" presId="urn:microsoft.com/office/officeart/2005/8/layout/lProcess2"/>
    <dgm:cxn modelId="{2472977A-720F-455C-9034-4C9534F09026}" type="presOf" srcId="{90D83F6F-FBF1-41F6-9D28-AEAD66CB2681}" destId="{EEB945C8-3B5A-4686-9BE7-8406EB710543}" srcOrd="0" destOrd="0" presId="urn:microsoft.com/office/officeart/2005/8/layout/lProcess2"/>
    <dgm:cxn modelId="{1741AA02-C21F-4C97-AF0C-EAE1AB28D41A}" type="presOf" srcId="{02D178A2-1502-496B-BD43-E33A9829AD81}" destId="{1FBAEB7F-01F1-42A1-9894-0C076C8636BB}" srcOrd="0" destOrd="0" presId="urn:microsoft.com/office/officeart/2005/8/layout/lProcess2"/>
    <dgm:cxn modelId="{1EE7AE30-0832-4722-9B99-CE18FFD8F378}" type="presOf" srcId="{90D83F6F-FBF1-41F6-9D28-AEAD66CB2681}" destId="{8859E62E-5628-4A2D-A950-88793DEA3712}" srcOrd="1" destOrd="0" presId="urn:microsoft.com/office/officeart/2005/8/layout/lProcess2"/>
    <dgm:cxn modelId="{DE60DE9A-6FED-4B97-A2B2-72B42DC79056}" type="presParOf" srcId="{970D1D9D-6234-434F-941E-42D1A923C25A}" destId="{0E885B29-546A-4AE8-942D-1DFA94D26767}" srcOrd="0" destOrd="0" presId="urn:microsoft.com/office/officeart/2005/8/layout/lProcess2"/>
    <dgm:cxn modelId="{BF2C3994-DA95-4C0C-8429-322F4F5C527A}" type="presParOf" srcId="{0E885B29-546A-4AE8-942D-1DFA94D26767}" destId="{EEB945C8-3B5A-4686-9BE7-8406EB710543}" srcOrd="0" destOrd="0" presId="urn:microsoft.com/office/officeart/2005/8/layout/lProcess2"/>
    <dgm:cxn modelId="{5CB4D0C0-9B44-47C7-9B9A-A90486DDB9E8}" type="presParOf" srcId="{0E885B29-546A-4AE8-942D-1DFA94D26767}" destId="{8859E62E-5628-4A2D-A950-88793DEA3712}" srcOrd="1" destOrd="0" presId="urn:microsoft.com/office/officeart/2005/8/layout/lProcess2"/>
    <dgm:cxn modelId="{71A98F0B-70AF-4742-BA53-90806423CE64}" type="presParOf" srcId="{0E885B29-546A-4AE8-942D-1DFA94D26767}" destId="{A2018D29-CECA-4EF2-874F-5746D81AA7FD}" srcOrd="2" destOrd="0" presId="urn:microsoft.com/office/officeart/2005/8/layout/lProcess2"/>
    <dgm:cxn modelId="{2C21B03D-C2F2-42C1-B22E-2951AF3B5A88}" type="presParOf" srcId="{A2018D29-CECA-4EF2-874F-5746D81AA7FD}" destId="{36403C86-934E-4F07-8E28-A617B38B40F3}" srcOrd="0" destOrd="0" presId="urn:microsoft.com/office/officeart/2005/8/layout/lProcess2"/>
    <dgm:cxn modelId="{BD8FF3D3-4EFB-4645-834F-5E725C0BA29F}" type="presParOf" srcId="{36403C86-934E-4F07-8E28-A617B38B40F3}" destId="{9B4DFE84-0FF6-474A-B3B9-04280400F52B}" srcOrd="0" destOrd="0" presId="urn:microsoft.com/office/officeart/2005/8/layout/lProcess2"/>
    <dgm:cxn modelId="{AA73EF20-86E4-4682-A0E3-D13F56D9F075}" type="presParOf" srcId="{970D1D9D-6234-434F-941E-42D1A923C25A}" destId="{9E6DA85F-4A5C-4439-A64F-98F76E1B8135}" srcOrd="1" destOrd="0" presId="urn:microsoft.com/office/officeart/2005/8/layout/lProcess2"/>
    <dgm:cxn modelId="{C5253138-635D-41F7-9A90-CBE0664083F4}" type="presParOf" srcId="{970D1D9D-6234-434F-941E-42D1A923C25A}" destId="{0768D565-C63D-4E3D-9D7D-4F946CA71E36}" srcOrd="2" destOrd="0" presId="urn:microsoft.com/office/officeart/2005/8/layout/lProcess2"/>
    <dgm:cxn modelId="{A7BC7098-3D54-4817-97CE-A12C2AF071A1}" type="presParOf" srcId="{0768D565-C63D-4E3D-9D7D-4F946CA71E36}" destId="{6BA80A63-9E43-4724-B5CD-CAFF09185589}" srcOrd="0" destOrd="0" presId="urn:microsoft.com/office/officeart/2005/8/layout/lProcess2"/>
    <dgm:cxn modelId="{871D76FA-679C-404B-ABA9-FEAA15690D78}" type="presParOf" srcId="{0768D565-C63D-4E3D-9D7D-4F946CA71E36}" destId="{8F6952B6-3848-475E-A358-20654939964C}" srcOrd="1" destOrd="0" presId="urn:microsoft.com/office/officeart/2005/8/layout/lProcess2"/>
    <dgm:cxn modelId="{B232CB31-B879-4B11-AA15-275B796554D4}" type="presParOf" srcId="{0768D565-C63D-4E3D-9D7D-4F946CA71E36}" destId="{FE7CDE58-C7BF-4E1C-B4D6-C0C15B661600}" srcOrd="2" destOrd="0" presId="urn:microsoft.com/office/officeart/2005/8/layout/lProcess2"/>
    <dgm:cxn modelId="{295E08E3-1897-40F9-A74D-B0D682E89F6A}" type="presParOf" srcId="{FE7CDE58-C7BF-4E1C-B4D6-C0C15B661600}" destId="{75D04195-89C7-491A-AFF5-97BC18798304}" srcOrd="0" destOrd="0" presId="urn:microsoft.com/office/officeart/2005/8/layout/lProcess2"/>
    <dgm:cxn modelId="{2D214E9B-AB2A-4761-87F5-FE5006DE4489}" type="presParOf" srcId="{75D04195-89C7-491A-AFF5-97BC18798304}" destId="{1FBAEB7F-01F1-42A1-9894-0C076C8636BB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CC91A-91BD-4560-BE23-CDCC69D9B7A1}">
      <dsp:nvSpPr>
        <dsp:cNvPr id="0" name=""/>
        <dsp:cNvSpPr/>
      </dsp:nvSpPr>
      <dsp:spPr>
        <a:xfrm>
          <a:off x="0" y="41229"/>
          <a:ext cx="10515600" cy="2063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4900" kern="1200" smtClean="0"/>
            <a:t>線形探索３種類の配列版とスタック版を</a:t>
          </a:r>
          <a:r>
            <a:rPr kumimoji="1" lang="en-US" sz="4900" kern="1200" smtClean="0"/>
            <a:t>Janus</a:t>
          </a:r>
          <a:r>
            <a:rPr kumimoji="1" lang="ja-JP" sz="4900" kern="1200" smtClean="0"/>
            <a:t>で実装する</a:t>
          </a:r>
          <a:endParaRPr lang="ja-JP" sz="4900" kern="1200"/>
        </a:p>
      </dsp:txBody>
      <dsp:txXfrm>
        <a:off x="100750" y="141979"/>
        <a:ext cx="10314100" cy="1862380"/>
      </dsp:txXfrm>
    </dsp:sp>
    <dsp:sp modelId="{17C22113-E586-49D8-9C78-C2839AF559C9}">
      <dsp:nvSpPr>
        <dsp:cNvPr id="0" name=""/>
        <dsp:cNvSpPr/>
      </dsp:nvSpPr>
      <dsp:spPr>
        <a:xfrm>
          <a:off x="0" y="2246229"/>
          <a:ext cx="10515600" cy="2063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4900" kern="1200" smtClean="0"/>
            <a:t>それぞれのプログラムの正しさを示す</a:t>
          </a:r>
          <a:endParaRPr lang="ja-JP" sz="4900" kern="1200"/>
        </a:p>
      </dsp:txBody>
      <dsp:txXfrm>
        <a:off x="100750" y="2346979"/>
        <a:ext cx="10314100" cy="1862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C8A4A-87C1-4881-99C4-A6F0733981BF}">
      <dsp:nvSpPr>
        <dsp:cNvPr id="0" name=""/>
        <dsp:cNvSpPr/>
      </dsp:nvSpPr>
      <dsp:spPr>
        <a:xfrm>
          <a:off x="0" y="23206"/>
          <a:ext cx="10515600" cy="133321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5300" kern="1200" smtClean="0"/>
            <a:t>単純法</a:t>
          </a:r>
          <a:endParaRPr lang="ja-JP" sz="5300" kern="1200"/>
        </a:p>
      </dsp:txBody>
      <dsp:txXfrm>
        <a:off x="65082" y="88288"/>
        <a:ext cx="10385436" cy="1203051"/>
      </dsp:txXfrm>
    </dsp:sp>
    <dsp:sp modelId="{45999F64-72D0-4E33-9C2E-B4AAC7CCE833}">
      <dsp:nvSpPr>
        <dsp:cNvPr id="0" name=""/>
        <dsp:cNvSpPr/>
      </dsp:nvSpPr>
      <dsp:spPr>
        <a:xfrm>
          <a:off x="0" y="1509061"/>
          <a:ext cx="10515600" cy="133321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5300" kern="1200" smtClean="0"/>
            <a:t>番兵法</a:t>
          </a:r>
          <a:endParaRPr lang="ja-JP" sz="5300" kern="1200"/>
        </a:p>
      </dsp:txBody>
      <dsp:txXfrm>
        <a:off x="65082" y="1574143"/>
        <a:ext cx="10385436" cy="1203051"/>
      </dsp:txXfrm>
    </dsp:sp>
    <dsp:sp modelId="{811AC94D-258F-48CB-A352-A84E5A0DE465}">
      <dsp:nvSpPr>
        <dsp:cNvPr id="0" name=""/>
        <dsp:cNvSpPr/>
      </dsp:nvSpPr>
      <dsp:spPr>
        <a:xfrm>
          <a:off x="0" y="2994916"/>
          <a:ext cx="10515600" cy="133321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5300" kern="1200" dirty="0" smtClean="0"/>
            <a:t>昇順に並んだもの（昇順</a:t>
          </a:r>
          <a:r>
            <a:rPr kumimoji="1" lang="ja-JP" altLang="en-US" sz="5300" kern="1200" dirty="0" smtClean="0"/>
            <a:t>法</a:t>
          </a:r>
          <a:r>
            <a:rPr kumimoji="1" lang="ja-JP" sz="5300" kern="1200" dirty="0" smtClean="0"/>
            <a:t>）</a:t>
          </a:r>
          <a:endParaRPr lang="ja-JP" sz="5300" kern="1200" dirty="0"/>
        </a:p>
      </dsp:txBody>
      <dsp:txXfrm>
        <a:off x="65082" y="3059998"/>
        <a:ext cx="10385436" cy="12030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945C8-3B5A-4686-9BE7-8406EB710543}">
      <dsp:nvSpPr>
        <dsp:cNvPr id="0" name=""/>
        <dsp:cNvSpPr/>
      </dsp:nvSpPr>
      <dsp:spPr>
        <a:xfrm>
          <a:off x="5262" y="0"/>
          <a:ext cx="5062686" cy="305117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4000" kern="1200" smtClean="0"/>
            <a:t>実装</a:t>
          </a:r>
          <a:endParaRPr lang="ja-JP" sz="4000" kern="1200"/>
        </a:p>
      </dsp:txBody>
      <dsp:txXfrm>
        <a:off x="5262" y="0"/>
        <a:ext cx="5062686" cy="915352"/>
      </dsp:txXfrm>
    </dsp:sp>
    <dsp:sp modelId="{9B4DFE84-0FF6-474A-B3B9-04280400F52B}">
      <dsp:nvSpPr>
        <dsp:cNvPr id="0" name=""/>
        <dsp:cNvSpPr/>
      </dsp:nvSpPr>
      <dsp:spPr>
        <a:xfrm>
          <a:off x="511531" y="915352"/>
          <a:ext cx="4050149" cy="19832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4940" tIns="116205" rIns="15494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6100" kern="1200" dirty="0" smtClean="0"/>
            <a:t>達成できた</a:t>
          </a:r>
          <a:endParaRPr lang="ja-JP" altLang="en-US" sz="6100" kern="1200" dirty="0"/>
        </a:p>
      </dsp:txBody>
      <dsp:txXfrm>
        <a:off x="569619" y="973440"/>
        <a:ext cx="3933973" cy="1867087"/>
      </dsp:txXfrm>
    </dsp:sp>
    <dsp:sp modelId="{6BA80A63-9E43-4724-B5CD-CAFF09185589}">
      <dsp:nvSpPr>
        <dsp:cNvPr id="0" name=""/>
        <dsp:cNvSpPr/>
      </dsp:nvSpPr>
      <dsp:spPr>
        <a:xfrm>
          <a:off x="5447650" y="0"/>
          <a:ext cx="5062686" cy="305117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4000" kern="1200" smtClean="0"/>
            <a:t>正しさ</a:t>
          </a:r>
          <a:endParaRPr lang="ja-JP" sz="4000" kern="1200"/>
        </a:p>
      </dsp:txBody>
      <dsp:txXfrm>
        <a:off x="5447650" y="0"/>
        <a:ext cx="5062686" cy="915352"/>
      </dsp:txXfrm>
    </dsp:sp>
    <dsp:sp modelId="{1FBAEB7F-01F1-42A1-9894-0C076C8636BB}">
      <dsp:nvSpPr>
        <dsp:cNvPr id="0" name=""/>
        <dsp:cNvSpPr/>
      </dsp:nvSpPr>
      <dsp:spPr>
        <a:xfrm>
          <a:off x="5953919" y="915352"/>
          <a:ext cx="4050149" cy="19832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4940" tIns="116205" rIns="15494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6100" kern="1200" dirty="0" smtClean="0"/>
            <a:t>達成できた</a:t>
          </a:r>
          <a:endParaRPr lang="ja-JP" altLang="en-US" sz="6100" kern="1200" dirty="0"/>
        </a:p>
      </dsp:txBody>
      <dsp:txXfrm>
        <a:off x="6012007" y="973440"/>
        <a:ext cx="3933973" cy="1867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E163F-B8ED-4E8E-8049-AB3F44A6BC61}" type="datetimeFigureOut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B8519-3BD7-4DBB-99D0-1A0420E49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905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B8519-3BD7-4DBB-99D0-1A0420E4951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58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297D4-D1DA-43EE-BEAE-A0B52959108A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1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ADD-C3E2-4113-92D5-9A46A20A06E5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03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B5CC-3FE4-4529-9629-8C9445A472BF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10B35-DE0D-47CF-9098-9BBEB551C721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69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E32A-C65A-4969-8ED5-1D101027B55B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3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7F4D-E439-4143-A63D-B9125DFBBA6F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90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528-E325-473A-8E2D-7FF7CC77C243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97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8E7B-2CBB-463E-BD93-93E501485420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300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A04F-0C66-4CEB-9858-C385A3B34874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40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994C8-A04D-4760-9FD8-8CEA3CF5E26B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35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25E7-DA6F-4472-9156-35E36119DDD0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03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704B9-6A23-462F-90A9-076EEA28A4C0}" type="datetime1">
              <a:rPr kumimoji="1" lang="ja-JP" altLang="en-US" smtClean="0"/>
              <a:t>2017/7/27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8D113-9AFE-4271-9FED-D2B8E389EC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74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可逆線形</a:t>
            </a:r>
            <a:r>
              <a:rPr lang="ja-JP" altLang="en-US" dirty="0"/>
              <a:t>探索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2014SE006</a:t>
            </a:r>
            <a:r>
              <a:rPr lang="ja-JP" altLang="en-US" dirty="0"/>
              <a:t>　</a:t>
            </a:r>
            <a:r>
              <a:rPr lang="ja-JP" altLang="en-US" dirty="0" smtClean="0"/>
              <a:t>青木　崚</a:t>
            </a:r>
            <a:endParaRPr lang="en-US" altLang="ja-JP" dirty="0" smtClean="0"/>
          </a:p>
          <a:p>
            <a:r>
              <a:rPr kumimoji="1" lang="en-US" altLang="ja-JP" dirty="0" smtClean="0"/>
              <a:t>2014SE024</a:t>
            </a:r>
            <a:r>
              <a:rPr kumimoji="1" lang="ja-JP" altLang="en-US" dirty="0" smtClean="0"/>
              <a:t>　家崎　雄太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684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194944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下矢印 2"/>
          <p:cNvSpPr/>
          <p:nvPr/>
        </p:nvSpPr>
        <p:spPr>
          <a:xfrm flipV="1">
            <a:off x="2024732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545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014751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下矢印 2"/>
          <p:cNvSpPr/>
          <p:nvPr/>
        </p:nvSpPr>
        <p:spPr>
          <a:xfrm flipV="1">
            <a:off x="2775848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228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720915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下矢印 2"/>
          <p:cNvSpPr/>
          <p:nvPr/>
        </p:nvSpPr>
        <p:spPr>
          <a:xfrm flipV="1">
            <a:off x="3575954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489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905734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下矢印 2"/>
          <p:cNvSpPr/>
          <p:nvPr/>
        </p:nvSpPr>
        <p:spPr>
          <a:xfrm flipV="1">
            <a:off x="4392370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70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297579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下矢印 2"/>
          <p:cNvSpPr/>
          <p:nvPr/>
        </p:nvSpPr>
        <p:spPr>
          <a:xfrm flipV="1">
            <a:off x="5241468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334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615106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下矢印 2"/>
          <p:cNvSpPr/>
          <p:nvPr/>
        </p:nvSpPr>
        <p:spPr>
          <a:xfrm flipV="1">
            <a:off x="6025240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64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0373831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下矢印 2"/>
          <p:cNvSpPr/>
          <p:nvPr/>
        </p:nvSpPr>
        <p:spPr>
          <a:xfrm flipV="1">
            <a:off x="6809011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8200" y="5519057"/>
            <a:ext cx="10515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Key</a:t>
            </a:r>
            <a:r>
              <a:rPr lang="ja-JP" altLang="en-US" sz="2800" dirty="0" smtClean="0"/>
              <a:t>が見つかった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しかし、番兵を指しているのでプログラムは失敗として終了する</a:t>
            </a:r>
            <a:endParaRPr kumimoji="1" lang="ja-JP" altLang="en-US" sz="28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840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昇順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088765"/>
              </p:ext>
            </p:extLst>
          </p:nvPr>
        </p:nvGraphicFramePr>
        <p:xfrm>
          <a:off x="1804412" y="3727211"/>
          <a:ext cx="5605272" cy="617220"/>
        </p:xfrm>
        <a:graphic>
          <a:graphicData uri="http://schemas.openxmlformats.org/drawingml/2006/table">
            <a:tbl>
              <a:tblPr/>
              <a:tblGrid>
                <a:gridCol w="934212"/>
                <a:gridCol w="934212"/>
                <a:gridCol w="934212"/>
                <a:gridCol w="934212"/>
                <a:gridCol w="934212"/>
                <a:gridCol w="934212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25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658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昇順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708601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800" dirty="0" smtClean="0">
                          <a:effectLst/>
                        </a:rPr>
                        <a:t>∞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2</a:t>
            </a:r>
            <a:r>
              <a:rPr lang="en-US" altLang="ja-JP" sz="3200" dirty="0"/>
              <a:t>5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5" name="下矢印 4"/>
          <p:cNvSpPr/>
          <p:nvPr/>
        </p:nvSpPr>
        <p:spPr>
          <a:xfrm flipV="1">
            <a:off x="6809011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901398" y="5632315"/>
            <a:ext cx="6038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配列</a:t>
            </a:r>
            <a:r>
              <a:rPr lang="ja-JP" altLang="en-US" sz="2800" dirty="0" smtClean="0"/>
              <a:t>の</a:t>
            </a:r>
            <a:r>
              <a:rPr lang="ja-JP" altLang="en-US" sz="2800" dirty="0"/>
              <a:t>最後</a:t>
            </a:r>
            <a:r>
              <a:rPr lang="ja-JP" altLang="en-US" sz="2800" dirty="0" smtClean="0"/>
              <a:t>に∞を格納する</a:t>
            </a:r>
            <a:endParaRPr kumimoji="1" lang="ja-JP" altLang="en-US" sz="28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859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昇順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947476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800" dirty="0" smtClean="0">
                          <a:effectLst/>
                        </a:rPr>
                        <a:t>∞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25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5" name="下矢印 4"/>
          <p:cNvSpPr/>
          <p:nvPr/>
        </p:nvSpPr>
        <p:spPr>
          <a:xfrm flipV="1">
            <a:off x="2008401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24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目標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638239"/>
              </p:ext>
            </p:extLst>
          </p:nvPr>
        </p:nvGraphicFramePr>
        <p:xfrm>
          <a:off x="810768" y="186220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362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昇順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800" dirty="0" smtClean="0">
                          <a:effectLst/>
                        </a:rPr>
                        <a:t>∞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25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5" name="下矢印 4"/>
          <p:cNvSpPr/>
          <p:nvPr/>
        </p:nvSpPr>
        <p:spPr>
          <a:xfrm flipV="1">
            <a:off x="2824835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566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昇順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800" dirty="0" smtClean="0">
                          <a:effectLst/>
                        </a:rPr>
                        <a:t>∞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25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5" name="下矢印 4"/>
          <p:cNvSpPr/>
          <p:nvPr/>
        </p:nvSpPr>
        <p:spPr>
          <a:xfrm flipV="1">
            <a:off x="3592275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247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昇順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800" dirty="0" smtClean="0">
                          <a:effectLst/>
                        </a:rPr>
                        <a:t>∞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25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5" name="下矢印 4"/>
          <p:cNvSpPr/>
          <p:nvPr/>
        </p:nvSpPr>
        <p:spPr>
          <a:xfrm flipV="1">
            <a:off x="4408702" y="4523009"/>
            <a:ext cx="391885" cy="816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302329" y="5518015"/>
            <a:ext cx="62375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/>
              <a:t>比較しているものが</a:t>
            </a:r>
            <a:r>
              <a:rPr lang="en-US" altLang="ja-JP" sz="2800" dirty="0" smtClean="0"/>
              <a:t>key</a:t>
            </a:r>
            <a:r>
              <a:rPr lang="ja-JP" altLang="en-US" sz="2800" dirty="0" smtClean="0"/>
              <a:t>の値以上になる</a:t>
            </a:r>
            <a:endParaRPr lang="en-US" altLang="ja-JP" sz="2800" dirty="0" smtClean="0"/>
          </a:p>
          <a:p>
            <a:r>
              <a:rPr lang="ja-JP" altLang="en-US" sz="2800" dirty="0" smtClean="0"/>
              <a:t>プログラムが失敗として終了する</a:t>
            </a:r>
            <a:endParaRPr kumimoji="1" lang="ja-JP" altLang="en-US" sz="28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629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Janus</a:t>
            </a:r>
            <a:r>
              <a:rPr lang="ja-JP" altLang="en-US" dirty="0" smtClean="0"/>
              <a:t>（繰り返し文１）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941064" cy="3514471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 smtClean="0"/>
              <a:t>C</a:t>
            </a:r>
            <a:r>
              <a:rPr lang="ja-JP" altLang="en-US" dirty="0" smtClean="0"/>
              <a:t>言語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w</a:t>
            </a:r>
            <a:r>
              <a:rPr lang="en-US" altLang="ja-JP" dirty="0" smtClean="0"/>
              <a:t>hile (</a:t>
            </a:r>
            <a:r>
              <a:rPr lang="en-US" altLang="ja-JP" u="sng" dirty="0" smtClean="0"/>
              <a:t>e1</a:t>
            </a:r>
            <a:r>
              <a:rPr lang="en-US" altLang="ja-JP" dirty="0" smtClean="0"/>
              <a:t>) {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  <a:r>
              <a:rPr kumimoji="1" lang="en-US" altLang="ja-JP" dirty="0" smtClean="0"/>
              <a:t>    </a:t>
            </a:r>
            <a:r>
              <a:rPr kumimoji="1" lang="en-US" altLang="ja-JP" u="sng" dirty="0" smtClean="0"/>
              <a:t>s1</a:t>
            </a:r>
          </a:p>
          <a:p>
            <a:pPr marL="0" indent="0">
              <a:buNone/>
            </a:pPr>
            <a:r>
              <a:rPr lang="en-US" altLang="ja-JP" dirty="0"/>
              <a:t>}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605528" cy="3514472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 smtClean="0"/>
              <a:t>Janus</a:t>
            </a: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p</a:t>
            </a:r>
            <a:r>
              <a:rPr kumimoji="1" lang="en-US" altLang="ja-JP" dirty="0" smtClean="0"/>
              <a:t>ush(1, g)</a:t>
            </a:r>
          </a:p>
          <a:p>
            <a:pPr marL="0" indent="0">
              <a:buNone/>
            </a:pPr>
            <a:r>
              <a:rPr lang="en-US" altLang="ja-JP" dirty="0"/>
              <a:t>f</a:t>
            </a:r>
            <a:r>
              <a:rPr lang="en-US" altLang="ja-JP" dirty="0" smtClean="0"/>
              <a:t>rom top(g) = 1 loop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u="sng" dirty="0" smtClean="0"/>
              <a:t>s1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push(0, g)</a:t>
            </a:r>
          </a:p>
          <a:p>
            <a:pPr marL="0" indent="0">
              <a:buNone/>
            </a:pPr>
            <a:r>
              <a:rPr lang="en-US" altLang="ja-JP" dirty="0"/>
              <a:t>u</a:t>
            </a:r>
            <a:r>
              <a:rPr kumimoji="1" lang="en-US" altLang="ja-JP" dirty="0" smtClean="0"/>
              <a:t>ntil !</a:t>
            </a:r>
            <a:r>
              <a:rPr kumimoji="1" lang="en-US" altLang="ja-JP" u="sng" dirty="0" smtClean="0"/>
              <a:t>e1</a:t>
            </a:r>
            <a:endParaRPr kumimoji="1" lang="ja-JP" altLang="en-US" u="sng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2842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Janus</a:t>
            </a:r>
            <a:r>
              <a:rPr kumimoji="1" lang="ja-JP" altLang="en-US" dirty="0" smtClean="0"/>
              <a:t>へ（繰り返し文２）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904488" cy="4351338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言語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for 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= 0 ;  </a:t>
            </a:r>
            <a:r>
              <a:rPr lang="en-US" altLang="ja-JP" u="sng" dirty="0" smtClean="0"/>
              <a:t>e1</a:t>
            </a:r>
            <a:r>
              <a:rPr lang="en-US" altLang="ja-JP" dirty="0" smtClean="0"/>
              <a:t> 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++){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</a:t>
            </a:r>
            <a:r>
              <a:rPr lang="en-US" altLang="ja-JP" u="sng" dirty="0" smtClean="0"/>
              <a:t>s1</a:t>
            </a:r>
          </a:p>
          <a:p>
            <a:pPr marL="0" indent="0">
              <a:buNone/>
            </a:pPr>
            <a:r>
              <a:rPr lang="en-US" altLang="ja-JP" dirty="0"/>
              <a:t>}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203192" cy="4351338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Janus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push(1, g)</a:t>
            </a:r>
          </a:p>
          <a:p>
            <a:pPr marL="0" indent="0">
              <a:buNone/>
            </a:pPr>
            <a:r>
              <a:rPr lang="en-US" altLang="ja-JP" dirty="0"/>
              <a:t>f</a:t>
            </a:r>
            <a:r>
              <a:rPr kumimoji="1" lang="en-US" altLang="ja-JP" dirty="0" smtClean="0"/>
              <a:t>rom top(g) = 1 loop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u="sng" dirty="0" smtClean="0"/>
              <a:t>s1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 += 1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push(0, g)</a:t>
            </a:r>
          </a:p>
          <a:p>
            <a:pPr marL="0" indent="0">
              <a:buNone/>
            </a:pPr>
            <a:r>
              <a:rPr lang="en-US" altLang="ja-JP" dirty="0"/>
              <a:t>u</a:t>
            </a:r>
            <a:r>
              <a:rPr lang="en-US" altLang="ja-JP" dirty="0" smtClean="0"/>
              <a:t>ntil !</a:t>
            </a:r>
            <a:r>
              <a:rPr lang="en-US" altLang="ja-JP" u="sng" dirty="0" smtClean="0"/>
              <a:t>e1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0557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Janus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if</a:t>
            </a:r>
            <a:r>
              <a:rPr kumimoji="1" lang="ja-JP" altLang="en-US" dirty="0" smtClean="0"/>
              <a:t>文）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132221" cy="4351338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言語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smtClean="0"/>
              <a:t>if (e1) {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s1</a:t>
            </a:r>
          </a:p>
          <a:p>
            <a:pPr marL="0" indent="0">
              <a:buNone/>
            </a:pPr>
            <a:r>
              <a:rPr lang="en-US" altLang="ja-JP" dirty="0" smtClean="0"/>
              <a:t>}</a:t>
            </a:r>
          </a:p>
          <a:p>
            <a:pPr marL="0" indent="0">
              <a:buNone/>
            </a:pPr>
            <a:r>
              <a:rPr lang="en-US" altLang="ja-JP" dirty="0"/>
              <a:t>e</a:t>
            </a:r>
            <a:r>
              <a:rPr lang="en-US" altLang="ja-JP" dirty="0" smtClean="0"/>
              <a:t>lse{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s2</a:t>
            </a:r>
          </a:p>
          <a:p>
            <a:pPr marL="0" indent="0">
              <a:buNone/>
            </a:pPr>
            <a:r>
              <a:rPr lang="en-US" altLang="ja-JP" dirty="0"/>
              <a:t>}</a:t>
            </a:r>
            <a:r>
              <a:rPr lang="en-US" altLang="ja-JP" dirty="0" smtClean="0"/>
              <a:t> </a:t>
            </a:r>
            <a:endParaRPr kumimoji="1" lang="en-US" altLang="ja-JP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3814011" cy="4351338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Janus</a:t>
            </a:r>
          </a:p>
          <a:p>
            <a:pPr marL="0" indent="0">
              <a:buNone/>
            </a:pPr>
            <a:r>
              <a:rPr lang="en-US" altLang="ja-JP" dirty="0"/>
              <a:t>i</a:t>
            </a:r>
            <a:r>
              <a:rPr lang="en-US" altLang="ja-JP" dirty="0" smtClean="0"/>
              <a:t>f e1 then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s1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push(1, g)</a:t>
            </a:r>
          </a:p>
          <a:p>
            <a:pPr marL="0" indent="0">
              <a:buNone/>
            </a:pPr>
            <a:r>
              <a:rPr lang="en-US" altLang="ja-JP" dirty="0"/>
              <a:t>e</a:t>
            </a:r>
            <a:r>
              <a:rPr lang="en-US" altLang="ja-JP" dirty="0" smtClean="0"/>
              <a:t>lse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s2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push(0, g)</a:t>
            </a:r>
          </a:p>
          <a:p>
            <a:pPr marL="0" indent="0">
              <a:buNone/>
            </a:pPr>
            <a:r>
              <a:rPr lang="en-US" altLang="ja-JP" dirty="0"/>
              <a:t>f</a:t>
            </a:r>
            <a:r>
              <a:rPr lang="en-US" altLang="ja-JP" dirty="0" smtClean="0"/>
              <a:t>i top(g) = 1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360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最後に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714143"/>
              </p:ext>
            </p:extLst>
          </p:nvPr>
        </p:nvGraphicFramePr>
        <p:xfrm>
          <a:off x="838200" y="1825625"/>
          <a:ext cx="10515600" cy="305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926592" y="5413248"/>
            <a:ext cx="1042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正しさについて形式的に示すことができればよかった</a:t>
            </a:r>
            <a:endParaRPr kumimoji="1" lang="ja-JP" altLang="en-US" sz="36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98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線形探索３種類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2807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7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単純法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293077"/>
              </p:ext>
            </p:extLst>
          </p:nvPr>
        </p:nvGraphicFramePr>
        <p:xfrm>
          <a:off x="1804412" y="3727211"/>
          <a:ext cx="5605272" cy="617220"/>
        </p:xfrm>
        <a:graphic>
          <a:graphicData uri="http://schemas.openxmlformats.org/drawingml/2006/table">
            <a:tbl>
              <a:tblPr/>
              <a:tblGrid>
                <a:gridCol w="934212"/>
                <a:gridCol w="934212"/>
                <a:gridCol w="934212"/>
                <a:gridCol w="934212"/>
                <a:gridCol w="934212"/>
                <a:gridCol w="934212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9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7" name="下矢印 6"/>
          <p:cNvSpPr/>
          <p:nvPr/>
        </p:nvSpPr>
        <p:spPr>
          <a:xfrm rot="10800000">
            <a:off x="2073727" y="4527028"/>
            <a:ext cx="408216" cy="759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685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単純法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804412" y="3727211"/>
          <a:ext cx="5605272" cy="617220"/>
        </p:xfrm>
        <a:graphic>
          <a:graphicData uri="http://schemas.openxmlformats.org/drawingml/2006/table">
            <a:tbl>
              <a:tblPr/>
              <a:tblGrid>
                <a:gridCol w="934212"/>
                <a:gridCol w="934212"/>
                <a:gridCol w="934212"/>
                <a:gridCol w="934212"/>
                <a:gridCol w="934212"/>
                <a:gridCol w="934212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9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7" name="下矢印 6"/>
          <p:cNvSpPr/>
          <p:nvPr/>
        </p:nvSpPr>
        <p:spPr>
          <a:xfrm rot="10800000">
            <a:off x="3004459" y="4527028"/>
            <a:ext cx="408216" cy="759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149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単純法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804412" y="3727211"/>
          <a:ext cx="5605272" cy="617220"/>
        </p:xfrm>
        <a:graphic>
          <a:graphicData uri="http://schemas.openxmlformats.org/drawingml/2006/table">
            <a:tbl>
              <a:tblPr/>
              <a:tblGrid>
                <a:gridCol w="934212"/>
                <a:gridCol w="934212"/>
                <a:gridCol w="934212"/>
                <a:gridCol w="934212"/>
                <a:gridCol w="934212"/>
                <a:gridCol w="934212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9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7" name="下矢印 6"/>
          <p:cNvSpPr/>
          <p:nvPr/>
        </p:nvSpPr>
        <p:spPr>
          <a:xfrm rot="10800000">
            <a:off x="3935193" y="4527028"/>
            <a:ext cx="408216" cy="759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856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単純法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804412" y="3727211"/>
          <a:ext cx="5605272" cy="617220"/>
        </p:xfrm>
        <a:graphic>
          <a:graphicData uri="http://schemas.openxmlformats.org/drawingml/2006/table">
            <a:tbl>
              <a:tblPr/>
              <a:tblGrid>
                <a:gridCol w="934212"/>
                <a:gridCol w="934212"/>
                <a:gridCol w="934212"/>
                <a:gridCol w="934212"/>
                <a:gridCol w="934212"/>
                <a:gridCol w="934212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9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7" name="下矢印 6"/>
          <p:cNvSpPr/>
          <p:nvPr/>
        </p:nvSpPr>
        <p:spPr>
          <a:xfrm rot="10800000">
            <a:off x="4882250" y="4527028"/>
            <a:ext cx="408216" cy="759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4412" y="5469476"/>
            <a:ext cx="8090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9</a:t>
            </a:r>
            <a:r>
              <a:rPr kumimoji="1" lang="ja-JP" altLang="en-US" sz="2800" dirty="0" smtClean="0"/>
              <a:t>が見つかったのでプログラムが成功として終了する</a:t>
            </a:r>
            <a:endParaRPr kumimoji="1" lang="ja-JP" altLang="en-US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912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804412" y="3727211"/>
          <a:ext cx="5605272" cy="617220"/>
        </p:xfrm>
        <a:graphic>
          <a:graphicData uri="http://schemas.openxmlformats.org/drawingml/2006/table">
            <a:tbl>
              <a:tblPr/>
              <a:tblGrid>
                <a:gridCol w="934212"/>
                <a:gridCol w="934212"/>
                <a:gridCol w="934212"/>
                <a:gridCol w="934212"/>
                <a:gridCol w="934212"/>
                <a:gridCol w="934212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39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番</a:t>
            </a:r>
            <a:r>
              <a:rPr lang="ja-JP" altLang="en-US" dirty="0" smtClean="0"/>
              <a:t>兵</a:t>
            </a:r>
            <a:r>
              <a:rPr lang="ja-JP" altLang="en-US" dirty="0"/>
              <a:t>法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221275"/>
              </p:ext>
            </p:extLst>
          </p:nvPr>
        </p:nvGraphicFramePr>
        <p:xfrm>
          <a:off x="1804412" y="3727211"/>
          <a:ext cx="5605271" cy="617220"/>
        </p:xfrm>
        <a:graphic>
          <a:graphicData uri="http://schemas.openxmlformats.org/drawingml/2006/table">
            <a:tbl>
              <a:tblPr/>
              <a:tblGrid>
                <a:gridCol w="800753"/>
                <a:gridCol w="800753"/>
                <a:gridCol w="800753"/>
                <a:gridCol w="800753"/>
                <a:gridCol w="800753"/>
                <a:gridCol w="800753"/>
                <a:gridCol w="800753"/>
              </a:tblGrid>
              <a:tr h="33207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2800" dirty="0" smtClean="0">
                          <a:effectLst/>
                        </a:rPr>
                        <a:t>11</a:t>
                      </a:r>
                      <a:endParaRPr lang="ja-JP" altLang="en-US" sz="2800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12371" y="2579914"/>
            <a:ext cx="524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配列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中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key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11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</p:txBody>
      </p:sp>
      <p:sp>
        <p:nvSpPr>
          <p:cNvPr id="7" name="下矢印 6"/>
          <p:cNvSpPr/>
          <p:nvPr/>
        </p:nvSpPr>
        <p:spPr>
          <a:xfrm rot="10800000">
            <a:off x="6825349" y="4527028"/>
            <a:ext cx="408216" cy="759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397061" y="5682343"/>
            <a:ext cx="6025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配列</a:t>
            </a:r>
            <a:r>
              <a:rPr lang="ja-JP" altLang="en-US" sz="2800" dirty="0" smtClean="0"/>
              <a:t>の</a:t>
            </a:r>
            <a:r>
              <a:rPr lang="ja-JP" altLang="en-US" sz="2800" dirty="0"/>
              <a:t>最後</a:t>
            </a:r>
            <a:r>
              <a:rPr lang="ja-JP" altLang="en-US" sz="2800" dirty="0" smtClean="0"/>
              <a:t>に</a:t>
            </a:r>
            <a:r>
              <a:rPr lang="en-US" altLang="ja-JP" sz="2800" dirty="0" smtClean="0"/>
              <a:t>key</a:t>
            </a:r>
            <a:r>
              <a:rPr lang="ja-JP" altLang="en-US" sz="2800" dirty="0" smtClean="0"/>
              <a:t>と同じ値を格納する</a:t>
            </a:r>
            <a:endParaRPr kumimoji="1" lang="ja-JP" altLang="en-US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D113-9AFE-4271-9FED-D2B8E389ECD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41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608</Words>
  <Application>Microsoft Office PowerPoint</Application>
  <PresentationFormat>ワイド画面</PresentationFormat>
  <Paragraphs>259</Paragraphs>
  <Slides>26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1" baseType="lpstr">
      <vt:lpstr>ＭＳ Ｐゴシック</vt:lpstr>
      <vt:lpstr>Arial</vt:lpstr>
      <vt:lpstr>Calibri</vt:lpstr>
      <vt:lpstr>Calibri Light</vt:lpstr>
      <vt:lpstr>Office テーマ</vt:lpstr>
      <vt:lpstr>可逆線形探索</vt:lpstr>
      <vt:lpstr>目標</vt:lpstr>
      <vt:lpstr>線形探索３種類</vt:lpstr>
      <vt:lpstr>単純法</vt:lpstr>
      <vt:lpstr>単純法</vt:lpstr>
      <vt:lpstr>単純法</vt:lpstr>
      <vt:lpstr>単純法</vt:lpstr>
      <vt:lpstr>番兵法</vt:lpstr>
      <vt:lpstr>番兵法</vt:lpstr>
      <vt:lpstr>番兵法</vt:lpstr>
      <vt:lpstr>番兵法</vt:lpstr>
      <vt:lpstr>番兵法</vt:lpstr>
      <vt:lpstr>番兵法</vt:lpstr>
      <vt:lpstr>番兵法</vt:lpstr>
      <vt:lpstr>番兵法</vt:lpstr>
      <vt:lpstr>番兵法</vt:lpstr>
      <vt:lpstr>昇順法</vt:lpstr>
      <vt:lpstr>昇順法</vt:lpstr>
      <vt:lpstr>昇順法</vt:lpstr>
      <vt:lpstr>昇順法</vt:lpstr>
      <vt:lpstr>昇順法</vt:lpstr>
      <vt:lpstr>昇順法</vt:lpstr>
      <vt:lpstr>CからJanus（繰り返し文１）</vt:lpstr>
      <vt:lpstr>CからJanusへ（繰り返し文２）</vt:lpstr>
      <vt:lpstr>CからJanus（if文）</vt:lpstr>
      <vt:lpstr>最後に</vt:lpstr>
    </vt:vector>
  </TitlesOfParts>
  <Company>Nanzan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可逆線形探索</dc:title>
  <dc:creator>14se024</dc:creator>
  <cp:lastModifiedBy>14se024</cp:lastModifiedBy>
  <cp:revision>16</cp:revision>
  <dcterms:created xsi:type="dcterms:W3CDTF">2017-07-24T01:19:27Z</dcterms:created>
  <dcterms:modified xsi:type="dcterms:W3CDTF">2017-07-27T12:34:47Z</dcterms:modified>
</cp:coreProperties>
</file>