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0" r:id="rId2"/>
    <p:sldId id="298" r:id="rId3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7" autoAdjust="0"/>
    <p:restoredTop sz="94422" autoAdjust="0"/>
  </p:normalViewPr>
  <p:slideViewPr>
    <p:cSldViewPr snapToGrid="0" showGuides="1">
      <p:cViewPr varScale="1">
        <p:scale>
          <a:sx n="116" d="100"/>
          <a:sy n="116" d="100"/>
        </p:scale>
        <p:origin x="1312" y="19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0B0C5-5331-4E83-97E0-3CCC781C9F53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AA17A-D6E9-49E8-94D0-91BC644DB4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959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602F1-7A5C-48F5-A042-13DF4B8FF49B}" type="datetimeFigureOut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EBC93-9411-4A01-8C8B-9B5E7FF8B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822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25151-C6EA-4601-AC24-5BF87984BEB7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904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6553F-4E9F-4E27-A244-9F508E813465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10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0113B-03B1-4FC1-8000-B44B7E146042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05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4EF6-EE2C-4880-861E-5832915DA122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24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52663-87F4-4BF8-99AB-585F6034A5E2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72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26F0-57A4-4A5A-A404-73E5A7BB63EB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28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6AF6-E287-444C-9B6A-00B295019351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2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CCD26-FB87-43C7-8C67-0562FF239754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5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55D00-5022-4B04-8EB3-38FA46A43FF7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01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29B20-A36B-46B0-BDB6-82280570217F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3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2C33F-7632-49FA-9BEB-357B19204FE7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18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552A1-C91B-4A49-BBB9-60BD2CB1D58A}" type="datetime1">
              <a:rPr kumimoji="1" lang="ja-JP" altLang="en-US" smtClean="0"/>
              <a:t>2020/3/17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CC6D9-967A-4799-96DF-DA263BD295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79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46974" y="288743"/>
            <a:ext cx="2368639" cy="1034915"/>
          </a:xfrm>
        </p:spPr>
        <p:txBody>
          <a:bodyPr/>
          <a:lstStyle/>
          <a:p>
            <a:pPr algn="ctr"/>
            <a:r>
              <a:rPr lang="ja-JP" altLang="en-US" dirty="0"/>
              <a:t>目的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94283" y="1010491"/>
            <a:ext cx="102034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ja-JP" sz="3600" dirty="0"/>
          </a:p>
          <a:p>
            <a:r>
              <a:rPr lang="ja-JP" altLang="en-US" sz="3600" dirty="0"/>
              <a:t>言語</a:t>
            </a:r>
            <a:r>
              <a:rPr lang="en-US" altLang="ja-JP" sz="3600" dirty="0"/>
              <a:t>R-WHILE</a:t>
            </a:r>
            <a:r>
              <a:rPr lang="ja-JP" altLang="en-US" sz="3600" dirty="0"/>
              <a:t>が可逆的計算万能性をもつことの証明</a:t>
            </a:r>
            <a:endParaRPr kumimoji="1" lang="ja-JP" altLang="en-US" sz="3600" dirty="0"/>
          </a:p>
        </p:txBody>
      </p:sp>
      <p:sp>
        <p:nvSpPr>
          <p:cNvPr id="7" name="正方形/長方形 6"/>
          <p:cNvSpPr/>
          <p:nvPr/>
        </p:nvSpPr>
        <p:spPr>
          <a:xfrm>
            <a:off x="746974" y="1354529"/>
            <a:ext cx="10450743" cy="103567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/>
          <p:cNvGrpSpPr/>
          <p:nvPr/>
        </p:nvGrpSpPr>
        <p:grpSpPr>
          <a:xfrm>
            <a:off x="854488" y="3559502"/>
            <a:ext cx="10118312" cy="3416320"/>
            <a:chOff x="276318" y="6870363"/>
            <a:chExt cx="10118312" cy="4411650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276318" y="6870363"/>
              <a:ext cx="10118312" cy="44116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3600" dirty="0"/>
                <a:t>R-WHILE</a:t>
              </a:r>
              <a:r>
                <a:rPr lang="ja-JP" altLang="en-US" sz="3600" dirty="0"/>
                <a:t>の計算モデルが</a:t>
              </a:r>
              <a:r>
                <a:rPr lang="ja-JP" altLang="en-US" sz="3600" dirty="0">
                  <a:solidFill>
                    <a:srgbClr val="FF0000"/>
                  </a:solidFill>
                </a:rPr>
                <a:t>可逆的計算万能性</a:t>
              </a:r>
              <a:r>
                <a:rPr lang="ja-JP" altLang="en-US" sz="3600" dirty="0"/>
                <a:t>をもつ</a:t>
              </a:r>
              <a:endParaRPr lang="en-US" altLang="ja-JP" sz="3600" dirty="0"/>
            </a:p>
            <a:p>
              <a:pPr algn="ctr"/>
              <a:endParaRPr kumimoji="1" lang="en-US" altLang="ja-JP" sz="3600" dirty="0"/>
            </a:p>
            <a:p>
              <a:pPr algn="ctr"/>
              <a:endParaRPr lang="en-US" altLang="ja-JP" sz="3600" dirty="0"/>
            </a:p>
            <a:p>
              <a:pPr algn="ctr"/>
              <a:r>
                <a:rPr lang="ja-JP" altLang="en-US" sz="3600" dirty="0"/>
                <a:t>言語</a:t>
              </a:r>
              <a:r>
                <a:rPr lang="en-US" altLang="ja-JP" sz="3600" dirty="0"/>
                <a:t>R-WHILE</a:t>
              </a:r>
              <a:r>
                <a:rPr lang="ja-JP" altLang="en-US" sz="3600" dirty="0"/>
                <a:t>で</a:t>
              </a:r>
              <a:endParaRPr lang="en-US" altLang="ja-JP" sz="3600" dirty="0"/>
            </a:p>
            <a:p>
              <a:pPr algn="ctr"/>
              <a:r>
                <a:rPr lang="ja-JP" altLang="en-US" sz="3600" dirty="0"/>
                <a:t>可逆チューリング機械を模倣</a:t>
              </a:r>
              <a:endParaRPr lang="en-US" altLang="ja-JP" sz="3600" dirty="0"/>
            </a:p>
            <a:p>
              <a:pPr algn="ctr"/>
              <a:endParaRPr kumimoji="1" lang="ja-JP" altLang="en-US" sz="3600" dirty="0"/>
            </a:p>
          </p:txBody>
        </p:sp>
        <p:sp>
          <p:nvSpPr>
            <p:cNvPr id="10" name="下矢印 9"/>
            <p:cNvSpPr/>
            <p:nvPr/>
          </p:nvSpPr>
          <p:spPr>
            <a:xfrm>
              <a:off x="4694630" y="7998706"/>
              <a:ext cx="1041400" cy="711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タイトル 1"/>
          <p:cNvSpPr txBox="1">
            <a:spLocks/>
          </p:cNvSpPr>
          <p:nvPr/>
        </p:nvSpPr>
        <p:spPr>
          <a:xfrm>
            <a:off x="704348" y="2512329"/>
            <a:ext cx="2975020" cy="1034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dirty="0"/>
              <a:t>アプローチ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854488" y="3477999"/>
            <a:ext cx="10118312" cy="3044884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上矢印 4"/>
          <p:cNvSpPr/>
          <p:nvPr/>
        </p:nvSpPr>
        <p:spPr>
          <a:xfrm>
            <a:off x="4945487" y="2670858"/>
            <a:ext cx="1696026" cy="682195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314837" y="0"/>
            <a:ext cx="877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/>
              <a:t>添削前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49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雲形吹き出し 7"/>
          <p:cNvSpPr/>
          <p:nvPr/>
        </p:nvSpPr>
        <p:spPr>
          <a:xfrm>
            <a:off x="1036843" y="4656956"/>
            <a:ext cx="3136145" cy="1251963"/>
          </a:xfrm>
          <a:prstGeom prst="cloudCallout">
            <a:avLst>
              <a:gd name="adj1" fmla="val 63179"/>
              <a:gd name="adj2" fmla="val 15314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9656" y="375395"/>
            <a:ext cx="1444336" cy="804245"/>
          </a:xfrm>
          <a:noFill/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sz="4000" dirty="0"/>
              <a:t>目的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CC6D9-967A-4799-96DF-DA263BD2958A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920478" y="1182242"/>
            <a:ext cx="10450743" cy="84935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b="1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</a:rPr>
              <a:t>R-WHILE</a:t>
            </a:r>
            <a:r>
              <a:rPr lang="ja-JP" altLang="en-US" sz="3600" dirty="0">
                <a:solidFill>
                  <a:schemeClr val="tx1"/>
                </a:solidFill>
              </a:rPr>
              <a:t> が </a:t>
            </a:r>
            <a:r>
              <a:rPr lang="ja-JP" altLang="en-US" sz="3600" dirty="0">
                <a:solidFill>
                  <a:srgbClr val="C00000"/>
                </a:solidFill>
              </a:rPr>
              <a:t>可逆万能 </a:t>
            </a:r>
            <a:r>
              <a:rPr lang="ja-JP" altLang="en-US" sz="3600" dirty="0">
                <a:solidFill>
                  <a:schemeClr val="tx1"/>
                </a:solidFill>
              </a:rPr>
              <a:t>と示す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6844" y="3982884"/>
            <a:ext cx="1011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Courier New" charset="0"/>
                <a:ea typeface="Courier New" charset="0"/>
                <a:cs typeface="Courier New" charset="0"/>
              </a:rPr>
              <a:t>R-WHILE</a:t>
            </a:r>
            <a:r>
              <a:rPr lang="ja-JP" altLang="en-US" sz="3600" dirty="0"/>
              <a:t> の計算モデルが </a:t>
            </a:r>
            <a:r>
              <a:rPr lang="ja-JP" altLang="en-US" sz="3600" dirty="0">
                <a:solidFill>
                  <a:srgbClr val="C00000"/>
                </a:solidFill>
              </a:rPr>
              <a:t>可逆万能 </a:t>
            </a:r>
            <a:r>
              <a:rPr lang="ja-JP" altLang="en-US" sz="3600" dirty="0"/>
              <a:t>と示す</a:t>
            </a:r>
            <a:endParaRPr lang="en-US" altLang="ja-JP" sz="3600" dirty="0"/>
          </a:p>
        </p:txBody>
      </p:sp>
      <p:sp>
        <p:nvSpPr>
          <p:cNvPr id="5" name="上矢印 4"/>
          <p:cNvSpPr/>
          <p:nvPr/>
        </p:nvSpPr>
        <p:spPr>
          <a:xfrm>
            <a:off x="5702348" y="2609246"/>
            <a:ext cx="839256" cy="517870"/>
          </a:xfrm>
          <a:prstGeom prst="up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890997" y="2913634"/>
            <a:ext cx="2562768" cy="81368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4000"/>
              <a:t>アプローチ</a:t>
            </a:r>
            <a:endParaRPr lang="ja-JP" altLang="en-US" sz="4000" dirty="0"/>
          </a:p>
        </p:txBody>
      </p:sp>
      <p:sp>
        <p:nvSpPr>
          <p:cNvPr id="13" name="正方形/長方形 12"/>
          <p:cNvSpPr/>
          <p:nvPr/>
        </p:nvSpPr>
        <p:spPr>
          <a:xfrm>
            <a:off x="896605" y="3722473"/>
            <a:ext cx="10450743" cy="2549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501559" y="5362338"/>
            <a:ext cx="59849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3600" dirty="0"/>
              <a:t>RTM </a:t>
            </a:r>
            <a:r>
              <a:rPr lang="ja-JP" altLang="en-US" sz="3600" dirty="0"/>
              <a:t>を </a:t>
            </a:r>
            <a:r>
              <a:rPr lang="en-US" altLang="ja-JP" sz="3600" b="1" dirty="0">
                <a:latin typeface="Courier New" charset="0"/>
                <a:ea typeface="Courier New" charset="0"/>
                <a:cs typeface="Courier New" charset="0"/>
              </a:rPr>
              <a:t>R-WHILE</a:t>
            </a:r>
            <a:r>
              <a:rPr lang="ja-JP" altLang="en-US" sz="3600" dirty="0"/>
              <a:t> で</a:t>
            </a:r>
            <a:r>
              <a:rPr lang="ja-JP" altLang="en-US" sz="3600" dirty="0">
                <a:solidFill>
                  <a:srgbClr val="C00000"/>
                </a:solidFill>
              </a:rPr>
              <a:t>模倣 </a:t>
            </a:r>
            <a:r>
              <a:rPr lang="ja-JP" altLang="en-US" sz="3600" dirty="0"/>
              <a:t>する</a:t>
            </a:r>
            <a:endParaRPr lang="en-US" altLang="ja-JP" sz="3600" dirty="0"/>
          </a:p>
        </p:txBody>
      </p:sp>
      <p:sp>
        <p:nvSpPr>
          <p:cNvPr id="15" name="上矢印 14"/>
          <p:cNvSpPr/>
          <p:nvPr/>
        </p:nvSpPr>
        <p:spPr>
          <a:xfrm>
            <a:off x="5702348" y="4703217"/>
            <a:ext cx="839256" cy="517870"/>
          </a:xfrm>
          <a:prstGeom prst="up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538069" y="501350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919069" y="501350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2300069" y="501350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/>
              <a:t>1</a:t>
            </a:r>
            <a:endParaRPr lang="ja-JP" altLang="en-US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2681069" y="501350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/>
              <a:t>0</a:t>
            </a:r>
            <a:endParaRPr lang="ja-JP" altLang="en-US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3062069" y="5013503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26" name="Text Box 13"/>
          <p:cNvSpPr txBox="1">
            <a:spLocks noChangeArrowheads="1"/>
          </p:cNvSpPr>
          <p:nvPr/>
        </p:nvSpPr>
        <p:spPr bwMode="auto">
          <a:xfrm>
            <a:off x="1555501" y="5013503"/>
            <a:ext cx="3016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 dirty="0"/>
              <a:t>0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1936501" y="5013503"/>
            <a:ext cx="3016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ja-JP"/>
              <a:t>1</a:t>
            </a:r>
          </a:p>
        </p:txBody>
      </p:sp>
      <p:sp>
        <p:nvSpPr>
          <p:cNvPr id="29" name="AutoShape 31"/>
          <p:cNvSpPr>
            <a:spLocks noChangeArrowheads="1"/>
          </p:cNvSpPr>
          <p:nvPr/>
        </p:nvSpPr>
        <p:spPr bwMode="auto">
          <a:xfrm rot="16200000">
            <a:off x="3400814" y="5051603"/>
            <a:ext cx="381000" cy="304800"/>
          </a:xfrm>
          <a:prstGeom prst="flowChartDocumen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" name="下矢印 2"/>
          <p:cNvSpPr/>
          <p:nvPr/>
        </p:nvSpPr>
        <p:spPr>
          <a:xfrm flipV="1">
            <a:off x="2011863" y="5401300"/>
            <a:ext cx="192578" cy="23029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1314837" y="0"/>
            <a:ext cx="877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/>
              <a:t>添削後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TM02900743[[fn=オーガニック]]</Template>
  <TotalTime>11960</TotalTime>
  <Words>63</Words>
  <Application>Microsoft Macintosh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テーマ</vt:lpstr>
      <vt:lpstr>目的</vt:lpstr>
      <vt:lpstr>目的</vt:lpstr>
    </vt:vector>
  </TitlesOfParts>
  <Company>Nanzan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可逆プログラミング言語R-WHILEによる 万能可逆チューリング機械の構成</dc:title>
  <dc:creator>14se006</dc:creator>
  <cp:lastModifiedBy>tetsuo</cp:lastModifiedBy>
  <cp:revision>215</cp:revision>
  <cp:lastPrinted>2017-09-28T00:20:22Z</cp:lastPrinted>
  <dcterms:created xsi:type="dcterms:W3CDTF">2017-01-17T08:13:32Z</dcterms:created>
  <dcterms:modified xsi:type="dcterms:W3CDTF">2020-03-17T02:32:02Z</dcterms:modified>
</cp:coreProperties>
</file>