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98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39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42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98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52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29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35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808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68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88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3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A6B0F-7723-4DA9-B88C-3E8BB456B3AA}" type="datetimeFigureOut">
              <a:rPr kumimoji="1" lang="ja-JP" altLang="en-US" smtClean="0"/>
              <a:t>2018/1/17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C49A0-0E05-41B0-9F6D-6C91695E8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49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南山大学の</a:t>
            </a:r>
            <a:r>
              <a:rPr kumimoji="1" lang="en-US" altLang="ja-JP" dirty="0" smtClean="0"/>
              <a:t>HP</a:t>
            </a:r>
            <a:r>
              <a:rPr kumimoji="1" lang="ja-JP" altLang="en-US" dirty="0" smtClean="0"/>
              <a:t>の改善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2680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担当教員：横山哲郎</a:t>
            </a:r>
            <a:endParaRPr kumimoji="1" lang="en-US" altLang="ja-JP" dirty="0" smtClean="0"/>
          </a:p>
          <a:p>
            <a:r>
              <a:rPr lang="en-US" altLang="ja-JP" dirty="0" smtClean="0"/>
              <a:t>2015SE027:</a:t>
            </a:r>
            <a:r>
              <a:rPr lang="ja-JP" altLang="en-US" dirty="0" smtClean="0"/>
              <a:t>伊藤雅浩</a:t>
            </a:r>
            <a:endParaRPr lang="en-US" altLang="ja-JP" dirty="0" smtClean="0"/>
          </a:p>
          <a:p>
            <a:r>
              <a:rPr lang="en-US" altLang="ja-JP" dirty="0"/>
              <a:t>2015SE070:</a:t>
            </a:r>
            <a:r>
              <a:rPr lang="ja-JP" altLang="en-US" dirty="0"/>
              <a:t>須藤拓也</a:t>
            </a:r>
            <a:endParaRPr lang="en-US" altLang="ja-JP" dirty="0" smtClean="0"/>
          </a:p>
          <a:p>
            <a:r>
              <a:rPr kumimoji="1" lang="en-US" altLang="ja-JP" dirty="0" smtClean="0"/>
              <a:t>2015SE088:</a:t>
            </a:r>
            <a:r>
              <a:rPr kumimoji="1" lang="ja-JP" altLang="en-US" dirty="0" smtClean="0"/>
              <a:t>鵜野高寛</a:t>
            </a:r>
            <a:endParaRPr kumimoji="1" lang="en-US" altLang="ja-JP" dirty="0" smtClean="0"/>
          </a:p>
          <a:p>
            <a:r>
              <a:rPr kumimoji="1" lang="en-US" altLang="ja-JP" dirty="0" smtClean="0"/>
              <a:t>2015SE092:</a:t>
            </a:r>
            <a:r>
              <a:rPr kumimoji="1" lang="ja-JP" altLang="en-US" dirty="0" smtClean="0"/>
              <a:t>山口春樹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308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34414" y="1832356"/>
            <a:ext cx="10515600" cy="4351338"/>
          </a:xfrm>
        </p:spPr>
        <p:txBody>
          <a:bodyPr/>
          <a:lstStyle/>
          <a:p>
            <a:r>
              <a:rPr kumimoji="1" lang="ja-JP" altLang="en-US" dirty="0" smtClean="0"/>
              <a:t>今回の機能</a:t>
            </a:r>
            <a:r>
              <a:rPr lang="ja-JP" altLang="en-US" dirty="0" smtClean="0"/>
              <a:t>を</a:t>
            </a:r>
            <a:r>
              <a:rPr lang="en-US" altLang="ja-JP" dirty="0" smtClean="0"/>
              <a:t>PORTA</a:t>
            </a:r>
            <a:r>
              <a:rPr kumimoji="1" lang="ja-JP" altLang="en-US" dirty="0" smtClean="0"/>
              <a:t>などでも</a:t>
            </a:r>
            <a:r>
              <a:rPr lang="ja-JP" altLang="en-US" dirty="0" smtClean="0"/>
              <a:t>実現</a:t>
            </a:r>
            <a:r>
              <a:rPr kumimoji="1" lang="ja-JP" altLang="en-US" dirty="0" smtClean="0"/>
              <a:t>する。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今回の拡張機能では</a:t>
            </a:r>
            <a:r>
              <a:rPr kumimoji="1" lang="en-US" altLang="ja-JP" dirty="0" smtClean="0"/>
              <a:t>cookie</a:t>
            </a:r>
            <a:r>
              <a:rPr kumimoji="1" lang="ja-JP" altLang="en-US" dirty="0" smtClean="0"/>
              <a:t>の保存期間を</a:t>
            </a:r>
            <a:r>
              <a:rPr lang="en-US" altLang="ja-JP" dirty="0" smtClean="0"/>
              <a:t>30</a:t>
            </a:r>
            <a:r>
              <a:rPr lang="ja-JP" altLang="en-US" dirty="0" smtClean="0"/>
              <a:t>日に指定してあるが、これをオプションから自由に変更できるようにする。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ソースコードの改善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828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教務課に既読機能を追加する拡張機能を実現できた。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-</a:t>
            </a:r>
            <a:r>
              <a:rPr lang="ja-JP" altLang="en-US" dirty="0" smtClean="0"/>
              <a:t>今回作成した機能は他のサイトでも幅広く使うことができる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/>
              <a:t>Google chrome</a:t>
            </a:r>
            <a:r>
              <a:rPr lang="ja-JP" altLang="en-US" dirty="0"/>
              <a:t>の拡張機能を用いることに</a:t>
            </a:r>
            <a:r>
              <a:rPr lang="ja-JP" altLang="en-US" dirty="0" smtClean="0"/>
              <a:t>よって</a:t>
            </a:r>
            <a:r>
              <a:rPr lang="en-US" altLang="ja-JP" dirty="0" smtClean="0"/>
              <a:t>PORTA</a:t>
            </a:r>
            <a:r>
              <a:rPr lang="ja-JP" altLang="en-US" dirty="0" smtClean="0"/>
              <a:t>や</a:t>
            </a:r>
            <a:r>
              <a:rPr lang="en-US" altLang="ja-JP" dirty="0" err="1" smtClean="0"/>
              <a:t>Webclass</a:t>
            </a:r>
            <a:r>
              <a:rPr lang="ja-JP" altLang="en-US" dirty="0" smtClean="0"/>
              <a:t>などの</a:t>
            </a:r>
            <a:r>
              <a:rPr lang="ja-JP" altLang="en-US" dirty="0"/>
              <a:t>問題も解決</a:t>
            </a:r>
            <a:r>
              <a:rPr lang="ja-JP" altLang="en-US" dirty="0" smtClean="0"/>
              <a:t>できると考える。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しかし、より難しい問題を解決するには技術力を高める必要があるだろう。</a:t>
            </a:r>
            <a:endParaRPr lang="en-US" altLang="ja-JP" dirty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315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Chrome</a:t>
            </a:r>
            <a:r>
              <a:rPr lang="ja-JP" altLang="en-US" dirty="0" smtClean="0"/>
              <a:t>のオリジナル拡張機能を開発しよう（ソースコードあり）</a:t>
            </a:r>
            <a:r>
              <a:rPr lang="en-US" altLang="ja-JP" dirty="0" smtClean="0"/>
              <a:t>https://liginc.co.jp/web/tool/browser/163575</a:t>
            </a:r>
          </a:p>
          <a:p>
            <a:r>
              <a:rPr lang="en-US" altLang="ja-JP" dirty="0" smtClean="0"/>
              <a:t>jQuery.cookie.js</a:t>
            </a:r>
            <a:r>
              <a:rPr lang="ja-JP" altLang="en-US" dirty="0"/>
              <a:t>でクリックしたら次回から表示させないように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>http</a:t>
            </a:r>
            <a:r>
              <a:rPr lang="en-US" altLang="ja-JP" dirty="0"/>
              <a:t>://gimmicklog.main.jp/jquery/359/</a:t>
            </a:r>
          </a:p>
          <a:p>
            <a:r>
              <a:rPr lang="en-US" altLang="ja-JP" dirty="0"/>
              <a:t>jQuery</a:t>
            </a:r>
            <a:r>
              <a:rPr lang="ja-JP" altLang="en-US" dirty="0"/>
              <a:t>で指定した要素に</a:t>
            </a:r>
            <a:r>
              <a:rPr lang="en-US" altLang="ja-JP" dirty="0" err="1"/>
              <a:t>class,id</a:t>
            </a:r>
            <a:r>
              <a:rPr lang="ja-JP" altLang="en-US" dirty="0"/>
              <a:t>を追加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>http</a:t>
            </a:r>
            <a:r>
              <a:rPr lang="en-US" altLang="ja-JP" dirty="0"/>
              <a:t>://www.webopixel.net/javascript/216.html</a:t>
            </a:r>
          </a:p>
          <a:p>
            <a:r>
              <a:rPr lang="en-US" altLang="ja-JP" dirty="0"/>
              <a:t>[jQuery] </a:t>
            </a:r>
            <a:r>
              <a:rPr lang="ja-JP" altLang="en-US" dirty="0"/>
              <a:t>クリックしたリンク</a:t>
            </a:r>
            <a:r>
              <a:rPr lang="en-US" altLang="ja-JP" dirty="0"/>
              <a:t>URL</a:t>
            </a:r>
            <a:r>
              <a:rPr lang="ja-JP" altLang="en-US" dirty="0"/>
              <a:t>を取得する</a:t>
            </a:r>
            <a:r>
              <a:rPr lang="ja-JP" altLang="en-US" dirty="0" smtClean="0"/>
              <a:t>方法</a:t>
            </a:r>
            <a:r>
              <a:rPr lang="en-US" altLang="ja-JP" dirty="0" smtClean="0"/>
              <a:t>http</a:t>
            </a:r>
            <a:r>
              <a:rPr lang="en-US" altLang="ja-JP" dirty="0"/>
              <a:t>://www.searchlight8.com/jquery-url-get-attr/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952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 smtClean="0"/>
              <a:t>現状</a:t>
            </a:r>
            <a:r>
              <a:rPr lang="ja-JP" altLang="en-US" dirty="0"/>
              <a:t>把握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大学の情報を得る方法として</a:t>
            </a:r>
            <a:r>
              <a:rPr kumimoji="1" lang="en-US" altLang="ja-JP" dirty="0" smtClean="0"/>
              <a:t>PORTA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Web </a:t>
            </a:r>
            <a:r>
              <a:rPr lang="en-US" altLang="ja-JP" dirty="0" smtClean="0"/>
              <a:t>C</a:t>
            </a:r>
            <a:r>
              <a:rPr kumimoji="1" lang="en-US" altLang="ja-JP" dirty="0" smtClean="0"/>
              <a:t>lass</a:t>
            </a:r>
            <a:r>
              <a:rPr kumimoji="1" lang="ja-JP" altLang="en-US" dirty="0" smtClean="0"/>
              <a:t>などがある。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	</a:t>
            </a:r>
            <a:r>
              <a:rPr lang="ja-JP" altLang="en-US" dirty="0" smtClean="0"/>
              <a:t>　　　　　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sz="3600" dirty="0" smtClean="0"/>
          </a:p>
          <a:p>
            <a:pPr marL="0" indent="0">
              <a:buNone/>
            </a:pPr>
            <a:r>
              <a:rPr kumimoji="1" lang="ja-JP" altLang="en-US" sz="3600" dirty="0" smtClean="0"/>
              <a:t>しかし、</a:t>
            </a:r>
            <a:r>
              <a:rPr lang="ja-JP" altLang="en-US" sz="3600" dirty="0" smtClean="0">
                <a:solidFill>
                  <a:srgbClr val="FF0000"/>
                </a:solidFill>
              </a:rPr>
              <a:t>それぞれで使いにくい点がある</a:t>
            </a:r>
            <a:r>
              <a:rPr kumimoji="1" lang="ja-JP" altLang="en-US" sz="3600" dirty="0" smtClean="0">
                <a:solidFill>
                  <a:srgbClr val="FF0000"/>
                </a:solidFill>
              </a:rPr>
              <a:t>！！！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4636394" y="2524259"/>
            <a:ext cx="1313645" cy="1184856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01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 smtClean="0"/>
              <a:t>どの記事を読んだのかわからない。</a:t>
            </a:r>
            <a:endParaRPr lang="en-US" altLang="ja-JP" sz="3200" dirty="0" smtClean="0"/>
          </a:p>
          <a:p>
            <a:r>
              <a:rPr kumimoji="1" lang="ja-JP" altLang="en-US" sz="3200" dirty="0" smtClean="0"/>
              <a:t>ソートの基準があいまい（</a:t>
            </a:r>
            <a:r>
              <a:rPr kumimoji="1" lang="en-US" altLang="ja-JP" sz="3200" dirty="0" smtClean="0"/>
              <a:t>PORTA</a:t>
            </a:r>
            <a:r>
              <a:rPr kumimoji="1" lang="ja-JP" altLang="en-US" sz="3200" dirty="0" smtClean="0"/>
              <a:t>）。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自分に不必要な情報もでてくる。</a:t>
            </a:r>
            <a:endParaRPr lang="en-US" altLang="ja-JP" sz="3200" dirty="0" smtClean="0"/>
          </a:p>
          <a:p>
            <a:pPr marL="0" indent="0">
              <a:buNone/>
            </a:pPr>
            <a:r>
              <a:rPr kumimoji="1" lang="ja-JP" altLang="en-US" sz="3200" dirty="0" smtClean="0"/>
              <a:t>・・・・</a:t>
            </a:r>
            <a:r>
              <a:rPr kumimoji="1" lang="en-US" altLang="ja-JP" sz="3200" dirty="0" err="1" smtClean="0"/>
              <a:t>etc</a:t>
            </a:r>
            <a:endParaRPr kumimoji="1" lang="en-US" altLang="ja-JP" sz="3200" dirty="0" smtClean="0"/>
          </a:p>
          <a:p>
            <a:pPr marL="0" indent="0">
              <a:buNone/>
            </a:pPr>
            <a:endParaRPr kumimoji="1" lang="en-US" altLang="ja-JP" sz="3200" dirty="0" smtClean="0"/>
          </a:p>
          <a:p>
            <a:r>
              <a:rPr lang="ja-JP" altLang="en-US" sz="3200" dirty="0" smtClean="0"/>
              <a:t>対象として</a:t>
            </a:r>
            <a:r>
              <a:rPr lang="ja-JP" altLang="en-US" sz="3200" dirty="0"/>
              <a:t>南山大学の理工学部生に設定した。</a:t>
            </a:r>
          </a:p>
          <a:p>
            <a:pPr marL="0" indent="0">
              <a:buNone/>
            </a:pP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107257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課題の設定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kumimoji="1" lang="ja-JP" altLang="en-US" dirty="0" smtClean="0"/>
              <a:t>どの記事を読んだかがわからないという問題に着目。</a:t>
            </a:r>
            <a:endParaRPr kumimoji="1" lang="en-US" altLang="ja-JP" dirty="0" smtClean="0"/>
          </a:p>
          <a:p>
            <a:pPr algn="ctr"/>
            <a:endParaRPr lang="en-US" altLang="ja-JP" dirty="0"/>
          </a:p>
          <a:p>
            <a:pPr marL="0" indent="0" algn="ctr">
              <a:buNone/>
            </a:pPr>
            <a:endParaRPr lang="en-US" altLang="ja-JP" dirty="0" smtClean="0"/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 smtClean="0"/>
              <a:t>教務課のページに</a:t>
            </a:r>
            <a:r>
              <a:rPr kumimoji="1" lang="ja-JP" altLang="en-US" dirty="0" smtClean="0"/>
              <a:t>既読機能を追加しようと考えた。</a:t>
            </a:r>
            <a:endParaRPr kumimoji="1" lang="en-US" altLang="ja-JP" dirty="0" smtClean="0"/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5151549" y="2498501"/>
            <a:ext cx="1313645" cy="1184856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36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解決案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GoogleChrome</a:t>
            </a:r>
            <a:r>
              <a:rPr kumimoji="1" lang="ja-JP" altLang="en-US" dirty="0" smtClean="0"/>
              <a:t>の拡張機能で実現する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-</a:t>
            </a:r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で実装する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-</a:t>
            </a:r>
            <a:r>
              <a:rPr lang="ja-JP" altLang="en-US" dirty="0" smtClean="0"/>
              <a:t>ボタンの配置やデザインに</a:t>
            </a:r>
            <a:r>
              <a:rPr lang="en-US" altLang="ja-JP" dirty="0" smtClean="0"/>
              <a:t>HTML,CSS</a:t>
            </a:r>
            <a:r>
              <a:rPr lang="ja-JP" altLang="en-US" dirty="0" smtClean="0"/>
              <a:t>を用いる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	-</a:t>
            </a:r>
            <a:r>
              <a:rPr lang="ja-JP" altLang="en-US" dirty="0" smtClean="0"/>
              <a:t>ライブラリの</a:t>
            </a:r>
            <a:r>
              <a:rPr kumimoji="1" lang="en-US" altLang="ja-JP" dirty="0" smtClean="0"/>
              <a:t>jQuery</a:t>
            </a:r>
            <a:r>
              <a:rPr kumimoji="1" lang="ja-JP" altLang="en-US" dirty="0" smtClean="0"/>
              <a:t>を用いる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	-</a:t>
            </a:r>
            <a:r>
              <a:rPr kumimoji="1" lang="ja-JP" altLang="en-US" dirty="0" smtClean="0"/>
              <a:t>既読未読の管理に</a:t>
            </a:r>
            <a:r>
              <a:rPr kumimoji="1" lang="en-US" altLang="ja-JP" dirty="0" smtClean="0"/>
              <a:t>jquery.cookie.js</a:t>
            </a:r>
            <a:r>
              <a:rPr kumimoji="1" lang="ja-JP" altLang="en-US" dirty="0" smtClean="0"/>
              <a:t>用いる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-chrome.*API</a:t>
            </a:r>
            <a:r>
              <a:rPr lang="ja-JP" altLang="en-US" dirty="0" smtClean="0"/>
              <a:t>を使用する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25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代替案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・スマホアプリで作成する。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-</a:t>
            </a:r>
            <a:r>
              <a:rPr lang="ja-JP" altLang="en-US" dirty="0" smtClean="0"/>
              <a:t>　メリット　手軽に使える。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-</a:t>
            </a:r>
            <a:r>
              <a:rPr lang="ja-JP" altLang="en-US" dirty="0" smtClean="0"/>
              <a:t>デメリット　</a:t>
            </a:r>
            <a:r>
              <a:rPr lang="en-US" altLang="ja-JP" dirty="0" smtClean="0"/>
              <a:t>Android</a:t>
            </a:r>
            <a:r>
              <a:rPr lang="ja-JP" altLang="en-US" dirty="0" smtClean="0"/>
              <a:t>と</a:t>
            </a:r>
            <a:r>
              <a:rPr lang="en-US" altLang="ja-JP" dirty="0" smtClean="0"/>
              <a:t>iOS</a:t>
            </a:r>
            <a:r>
              <a:rPr lang="ja-JP" altLang="en-US" dirty="0" smtClean="0"/>
              <a:t>の両方で作る必要がある。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・業者に頼む。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　　</a:t>
            </a:r>
            <a:r>
              <a:rPr kumimoji="1" lang="en-US" altLang="ja-JP" dirty="0" smtClean="0"/>
              <a:t>-</a:t>
            </a:r>
            <a:r>
              <a:rPr kumimoji="1" lang="ja-JP" altLang="en-US" dirty="0" smtClean="0"/>
              <a:t>　メリット　高いクオリティで実現される。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-</a:t>
            </a:r>
            <a:r>
              <a:rPr lang="ja-JP" altLang="en-US" dirty="0" smtClean="0"/>
              <a:t>デメリット　お金がかかる。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　　　　案が通らない可能性がある</a:t>
            </a:r>
            <a:r>
              <a:rPr lang="ja-JP" altLang="en-US" dirty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933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成果物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Google chrome</a:t>
            </a:r>
            <a:r>
              <a:rPr kumimoji="1" lang="ja-JP" altLang="en-US" dirty="0" smtClean="0"/>
              <a:t>の拡張機能で実現できた</a:t>
            </a:r>
            <a:r>
              <a:rPr lang="ja-JP" altLang="en-US" dirty="0" smtClean="0"/>
              <a:t>。</a:t>
            </a:r>
            <a:endParaRPr kumimoji="1" lang="en-US" altLang="ja-JP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36" y="2615406"/>
            <a:ext cx="864870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86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76400" y="411620"/>
            <a:ext cx="10515600" cy="1325563"/>
          </a:xfrm>
        </p:spPr>
        <p:txBody>
          <a:bodyPr/>
          <a:lstStyle/>
          <a:p>
            <a:r>
              <a:rPr lang="ja-JP" altLang="en-US" dirty="0" smtClean="0"/>
              <a:t>既読機能が追加された</a:t>
            </a:r>
            <a:r>
              <a:rPr kumimoji="1" lang="ja-JP" altLang="en-US" dirty="0" smtClean="0"/>
              <a:t>ホームページ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976" y="1487838"/>
            <a:ext cx="8710048" cy="5370162"/>
          </a:xfrm>
        </p:spPr>
      </p:pic>
    </p:spTree>
    <p:extLst>
      <p:ext uri="{BB962C8B-B14F-4D97-AF65-F5344CB8AC3E}">
        <p14:creationId xmlns:p14="http://schemas.microsoft.com/office/powerpoint/2010/main" val="2907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具体的な機能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記事の</a:t>
            </a:r>
            <a:r>
              <a:rPr lang="en-US" altLang="ja-JP" dirty="0" smtClean="0"/>
              <a:t>URL</a:t>
            </a:r>
            <a:r>
              <a:rPr lang="ja-JP" altLang="en-US" dirty="0" smtClean="0"/>
              <a:t>をクリックすると自動で未読から既読に変化する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既読の状態を</a:t>
            </a:r>
            <a:r>
              <a:rPr lang="en-US" altLang="ja-JP" dirty="0" smtClean="0"/>
              <a:t>cookie</a:t>
            </a:r>
            <a:r>
              <a:rPr lang="ja-JP" altLang="en-US" dirty="0" smtClean="0"/>
              <a:t>によって一定期間保存する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Google</a:t>
            </a:r>
            <a:r>
              <a:rPr lang="ja-JP" altLang="en-US" dirty="0" smtClean="0"/>
              <a:t>　</a:t>
            </a:r>
            <a:r>
              <a:rPr lang="en-US" altLang="ja-JP" dirty="0" smtClean="0"/>
              <a:t>Chrome</a:t>
            </a:r>
            <a:r>
              <a:rPr lang="ja-JP" altLang="en-US" dirty="0" smtClean="0"/>
              <a:t>を開きなおしても閉じる前の状態になる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一括で未読、既読の状態にするボタンを実装した。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7284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354</Words>
  <Application>Microsoft Office PowerPoint</Application>
  <PresentationFormat>ワイド画面</PresentationFormat>
  <Paragraphs>69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Office テーマ</vt:lpstr>
      <vt:lpstr>南山大学のHPの改善</vt:lpstr>
      <vt:lpstr>現状把握</vt:lpstr>
      <vt:lpstr>問題点</vt:lpstr>
      <vt:lpstr>課題の設定</vt:lpstr>
      <vt:lpstr>解決案</vt:lpstr>
      <vt:lpstr>代替案</vt:lpstr>
      <vt:lpstr>成果物</vt:lpstr>
      <vt:lpstr>既読機能が追加されたホームページ</vt:lpstr>
      <vt:lpstr>具体的な機能</vt:lpstr>
      <vt:lpstr>今後の課題</vt:lpstr>
      <vt:lpstr>まとめ</vt:lpstr>
      <vt:lpstr>参考文献</vt:lpstr>
    </vt:vector>
  </TitlesOfParts>
  <Company>南山大学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南山大学のHPの改善</dc:title>
  <dc:creator>伊藤雅浩</dc:creator>
  <cp:lastModifiedBy>伊藤雅浩</cp:lastModifiedBy>
  <cp:revision>22</cp:revision>
  <dcterms:created xsi:type="dcterms:W3CDTF">2018-01-17T01:32:21Z</dcterms:created>
  <dcterms:modified xsi:type="dcterms:W3CDTF">2018-01-17T03:45:26Z</dcterms:modified>
</cp:coreProperties>
</file>