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DC292821-2642-4800-98A3-8A67D3094FD4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A10915-36E0-408B-AA3D-D62C0C28F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5B1D6AB-2C2E-4624-8F12-AA2CA55CF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71E8A3-7CBC-4335-A42C-3E9A4F656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0AECAA-3093-4EE4-AF78-7DECCB96C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15E1E0-26A8-4A3A-95AF-637DE879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20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600C-0781-4503-8108-EF2E34119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7054AE-6A7E-40BF-A2E4-924634AFE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5E11A-747C-4037-A0FE-82054C6A9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13D5EC-1827-44C4-AEF1-A9DFA734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E89C03-B852-4F2F-99A5-7760DCB8B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57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19174F-4333-4886-BF40-0F4332121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8D025BB-FFFF-4760-863A-B014D6607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FF9FD7-BAC1-4175-A855-0A1E6AFF1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0C9900-55BB-4EAD-9040-85ED0141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80368E-4343-482E-8069-140B1E4D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67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6BA5DC-0C4D-470D-A7AF-0A9635CCD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1F55CA-8C5B-4186-BCA8-B8A504F30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9589E5-AD17-4795-B9F0-4DFCD3D3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38BB7B-2F5F-4E86-85EF-E5A86AFCD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149E14-E7CF-454A-BE17-C5905A42D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93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2D31F3-B4F3-4CBC-8509-DAEBB141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12A374-7E8C-4E0E-B817-5D87D9C14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6F4AE6-CBCD-405C-AE71-5D0ACE0B2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7DA4FF-45EC-47DA-BF23-C6522558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0CE4AF-F3BA-4C5D-9106-B2C8C6F4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06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EA6EE3-B541-4C25-B752-5FC180A3F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7329A7-E12F-4119-BE54-32FA49DEF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6277ABC-103A-4049-AE04-2C95073B0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45C948-C643-4816-A207-08B6338D5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2C7517-8822-4501-80EF-812EBF5DB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EBE5D8-3067-405A-B24F-F9DA704B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47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3C3B0B-CBCF-46D5-A607-77A66435D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416478-DEA7-42EE-AD78-2B141FFA4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A637D7-7218-4EA5-94A2-A1CE53DD3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FA794BF-1DD9-4713-86CB-14208A9C8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6B633D3-30E9-4EF0-9EDA-2AF2D4F209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A2C7B7C-7D80-4631-91A5-932EF0DEE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1781960-4C3B-4BE5-A41D-AF4C64009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27C835F-7A9A-4ECE-8E7D-1EAB3EEE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9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380343-05EF-4120-8562-9C0363838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38A538-BF00-4628-9B4D-7DA0C2721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8E2E8D4-820C-4BC7-A8A0-13FCA9EC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0B774B-268F-4DD1-BF65-313EC015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79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BAF881A-3A68-4B77-8BC7-14890E350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18CD69-72F2-4E75-BFE1-7AE7A395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CD4340-3160-4456-A9AB-881381497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97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36DB3E-2786-4FCF-A777-11FC124A0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90941D-0EB5-44D4-9066-491E18C3A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9FB371-69B4-47E1-ACAC-D218F41D5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3F15DF-AC08-410D-8F4B-96F1C78F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E3E38E-47F1-445A-A6AF-3CD81288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54188B-DFBD-49DD-AFCD-8657281B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64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40C83-04AC-4892-A733-8306E9243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BB6354D-8A58-4260-A107-ACF5E4E48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BEB10A-34B3-49D0-9AFE-5901EFA4A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A34183-620E-4B6D-B21A-3EC6821C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2E3243-BC64-4F49-B5D7-DDEBCB385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8A43CD-CA91-45CC-9110-FD68CBF6C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34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136A09E-3CBD-46B9-92CD-51B396E26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34EDF8-03F8-4F8B-89AD-97E83E8CC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8E017E-EDE7-4165-9937-B381204478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8436-89A1-4679-A8D3-BD3EE9E76C48}" type="datetimeFigureOut">
              <a:rPr kumimoji="1" lang="ja-JP" altLang="en-US" smtClean="0"/>
              <a:t>2020/9/21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3671CF-D498-476E-B2A4-D5BDA171C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4606E3-20CA-485C-8407-1C2BAF56A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11E65-7BF8-41A1-91EE-A692F4540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79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C3470B-8215-4BFD-9B4A-0691ACF30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C3D43D9-9EDB-4C13-88C4-D394E99DFC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9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AB183E0-79BD-447F-A3D2-66CBD7BF9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単体テスト（</a:t>
            </a:r>
            <a:r>
              <a:rPr kumimoji="1" lang="en-US" altLang="ja-JP" dirty="0"/>
              <a:t>Unit Test</a:t>
            </a:r>
            <a:r>
              <a:rPr kumimoji="1" lang="ja-JP" altLang="en-US" dirty="0"/>
              <a:t>）とは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0776409-DB5C-45D8-BF47-C4EA18C685FB}"/>
              </a:ext>
            </a:extLst>
          </p:cNvPr>
          <p:cNvSpPr txBox="1"/>
          <p:nvPr/>
        </p:nvSpPr>
        <p:spPr>
          <a:xfrm>
            <a:off x="655320" y="1965960"/>
            <a:ext cx="10515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開発者自身が 作成する</a:t>
            </a:r>
            <a:endParaRPr kumimoji="1" lang="en-US" altLang="ja-JP" sz="2800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altLang="en-US" sz="2800" dirty="0"/>
              <a:t>モジュール（例：クラス、メソッド、関数）を対象とする</a:t>
            </a:r>
            <a:endParaRPr lang="en-US" altLang="ja-JP" sz="2800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自動化されている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EF8C27-6FE0-4AF5-8D3A-1DC3577D937F}"/>
              </a:ext>
            </a:extLst>
          </p:cNvPr>
          <p:cNvSpPr txBox="1"/>
          <p:nvPr/>
        </p:nvSpPr>
        <p:spPr>
          <a:xfrm>
            <a:off x="655320" y="3626227"/>
            <a:ext cx="828944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/>
              <a:t>ロジックの 不グアイを たくさん とりのぞける</a:t>
            </a:r>
            <a:endParaRPr kumimoji="1"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/>
              <a:t>ホワイトボックステスト</a:t>
            </a:r>
            <a:br>
              <a:rPr kumimoji="1" lang="en-US" altLang="ja-JP" sz="2800" dirty="0"/>
            </a:br>
            <a:r>
              <a:rPr lang="ja-JP" altLang="en-US" sz="2800" dirty="0"/>
              <a:t>ソースコードのロジックに着目 分岐網羅が目標</a:t>
            </a:r>
            <a:endParaRPr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kumimoji="1"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/>
              <a:t>結合テスト、総合テスト と つづく</a:t>
            </a:r>
          </a:p>
        </p:txBody>
      </p:sp>
    </p:spTree>
    <p:extLst>
      <p:ext uri="{BB962C8B-B14F-4D97-AF65-F5344CB8AC3E}">
        <p14:creationId xmlns:p14="http://schemas.microsoft.com/office/powerpoint/2010/main" val="376344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A806FF2-30A5-4C2E-9C27-2FED92C63699}"/>
              </a:ext>
            </a:extLst>
          </p:cNvPr>
          <p:cNvSpPr txBox="1"/>
          <p:nvPr/>
        </p:nvSpPr>
        <p:spPr>
          <a:xfrm>
            <a:off x="844062" y="562708"/>
            <a:ext cx="101850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dirty="0"/>
              <a:t>テストする部分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41379A-0362-48B4-9241-F1CA784F7A8D}"/>
              </a:ext>
            </a:extLst>
          </p:cNvPr>
          <p:cNvSpPr txBox="1"/>
          <p:nvPr/>
        </p:nvSpPr>
        <p:spPr>
          <a:xfrm>
            <a:off x="1041009" y="1744394"/>
            <a:ext cx="919995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/>
              <a:t>src/eval.ml </a:t>
            </a:r>
            <a:r>
              <a:rPr lang="ja-JP" altLang="en-US" sz="3200" dirty="0"/>
              <a:t>内の関数</a:t>
            </a:r>
            <a:endParaRPr lang="en-US" altLang="ja-JP" sz="3200" dirty="0"/>
          </a:p>
          <a:p>
            <a:endParaRPr kumimoji="1" lang="en-US" altLang="ja-JP" sz="3200" dirty="0"/>
          </a:p>
          <a:p>
            <a:r>
              <a:rPr lang="ja-JP" altLang="en-US" sz="3200" dirty="0"/>
              <a:t>・</a:t>
            </a:r>
            <a:r>
              <a:rPr lang="en-US" altLang="ja-JP" sz="3200" dirty="0" err="1"/>
              <a:t>eval_exp</a:t>
            </a:r>
            <a:r>
              <a:rPr lang="ja-JP" altLang="en-US" sz="3200" dirty="0"/>
              <a:t>：式</a:t>
            </a:r>
            <a:r>
              <a:rPr lang="en-US" altLang="ja-JP" sz="3200" dirty="0"/>
              <a:t>expression</a:t>
            </a:r>
            <a:r>
              <a:rPr lang="ja-JP" altLang="en-US" sz="3200" dirty="0"/>
              <a:t>を評価するための関数</a:t>
            </a:r>
            <a:endParaRPr lang="en-US" altLang="ja-JP" sz="3200" dirty="0"/>
          </a:p>
          <a:p>
            <a:r>
              <a:rPr kumimoji="1" lang="ja-JP" altLang="en-US" sz="3200" dirty="0"/>
              <a:t>・</a:t>
            </a:r>
            <a:r>
              <a:rPr lang="en-US" altLang="ja-JP" sz="3200" dirty="0" err="1"/>
              <a:t>eval_state</a:t>
            </a:r>
            <a:r>
              <a:rPr lang="ja-JP" altLang="en-US" sz="3200" dirty="0"/>
              <a:t>：文</a:t>
            </a:r>
            <a:r>
              <a:rPr lang="en-US" altLang="ja-JP" sz="3200" dirty="0"/>
              <a:t>statement</a:t>
            </a:r>
            <a:r>
              <a:rPr lang="ja-JP" altLang="en-US" sz="3200" dirty="0"/>
              <a:t>を評価する関数</a:t>
            </a:r>
            <a:endParaRPr lang="en-US" altLang="ja-JP" sz="3200" dirty="0"/>
          </a:p>
          <a:p>
            <a:r>
              <a:rPr kumimoji="1" lang="ja-JP" altLang="en-US" sz="3200" dirty="0"/>
              <a:t>・</a:t>
            </a:r>
            <a:r>
              <a:rPr kumimoji="1" lang="en-US" altLang="ja-JP" sz="3200" dirty="0" err="1"/>
              <a:t>LocalCall</a:t>
            </a:r>
            <a:endParaRPr kumimoji="1" lang="en-US" altLang="ja-JP" sz="3200" dirty="0"/>
          </a:p>
          <a:p>
            <a:r>
              <a:rPr lang="ja-JP" altLang="en-US" sz="3200" dirty="0"/>
              <a:t>・</a:t>
            </a:r>
            <a:r>
              <a:rPr lang="en-US" altLang="ja-JP" sz="3200" dirty="0" err="1"/>
              <a:t>ObjectCall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731322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8ACEFD-C142-42FE-8C57-CB853EE9E497}"/>
              </a:ext>
            </a:extLst>
          </p:cNvPr>
          <p:cNvSpPr txBox="1"/>
          <p:nvPr/>
        </p:nvSpPr>
        <p:spPr>
          <a:xfrm>
            <a:off x="1828800" y="984738"/>
            <a:ext cx="32704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err="1">
                <a:latin typeface="+mj-ea"/>
                <a:ea typeface="+mj-ea"/>
              </a:rPr>
              <a:t>OUnit</a:t>
            </a:r>
            <a:r>
              <a:rPr lang="ja-JP" altLang="en-US" sz="4400" dirty="0">
                <a:latin typeface="+mj-ea"/>
                <a:ea typeface="+mj-ea"/>
              </a:rPr>
              <a:t>の記法</a:t>
            </a:r>
            <a:endParaRPr kumimoji="1" lang="ja-JP" altLang="en-US" sz="4400" dirty="0">
              <a:latin typeface="+mj-ea"/>
              <a:ea typeface="+mj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B913F2-1361-44CA-9C04-1B746F84A793}"/>
              </a:ext>
            </a:extLst>
          </p:cNvPr>
          <p:cNvSpPr txBox="1"/>
          <p:nvPr/>
        </p:nvSpPr>
        <p:spPr>
          <a:xfrm>
            <a:off x="773723" y="2335237"/>
            <a:ext cx="116480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/>
              <a:t>let tests = "test suite for eval.ml" &gt;::: </a:t>
            </a:r>
          </a:p>
          <a:p>
            <a:r>
              <a:rPr kumimoji="1" lang="ja-JP" altLang="en-US" sz="3200" dirty="0"/>
              <a:t>テストケースのリストを作成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2400" dirty="0"/>
              <a:t>"Const 1" &gt;:: (fun _ -&gt; </a:t>
            </a:r>
            <a:r>
              <a:rPr lang="en-US" altLang="ja-JP" sz="2400" dirty="0" err="1"/>
              <a:t>assert_equal</a:t>
            </a:r>
            <a:r>
              <a:rPr lang="en-US" altLang="ja-JP" sz="2400" dirty="0"/>
              <a:t> (</a:t>
            </a:r>
            <a:r>
              <a:rPr lang="en-US" altLang="ja-JP" sz="2400" dirty="0" err="1"/>
              <a:t>IntVal</a:t>
            </a:r>
            <a:r>
              <a:rPr lang="en-US" altLang="ja-JP" sz="2400" dirty="0"/>
              <a:t> 1) (</a:t>
            </a:r>
            <a:r>
              <a:rPr lang="en-US" altLang="ja-JP" sz="2400" dirty="0" err="1"/>
              <a:t>eval_exp</a:t>
            </a:r>
            <a:r>
              <a:rPr lang="en-US" altLang="ja-JP" sz="2400" dirty="0"/>
              <a:t> (Const 1) [] </a:t>
            </a:r>
            <a:r>
              <a:rPr lang="en-US" altLang="ja-JP" sz="2400"/>
              <a:t>[]) );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234443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141</Words>
  <Application>Microsoft Office PowerPoint</Application>
  <PresentationFormat>ワイド画面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Wingdings</vt:lpstr>
      <vt:lpstr>Office テーマ</vt:lpstr>
      <vt:lpstr>テスト</vt:lpstr>
      <vt:lpstr>単体テスト（Unit Test）とは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テスト</dc:title>
  <dc:creator>Reiki</dc:creator>
  <cp:lastModifiedBy>jenna hewer</cp:lastModifiedBy>
  <cp:revision>6</cp:revision>
  <dcterms:created xsi:type="dcterms:W3CDTF">2020-09-10T06:26:04Z</dcterms:created>
  <dcterms:modified xsi:type="dcterms:W3CDTF">2020-09-21T06:57:09Z</dcterms:modified>
</cp:coreProperties>
</file>