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1" r:id="rId3"/>
    <p:sldId id="258" r:id="rId4"/>
    <p:sldId id="266" r:id="rId5"/>
    <p:sldId id="263" r:id="rId6"/>
    <p:sldId id="259" r:id="rId7"/>
    <p:sldId id="262" r:id="rId8"/>
    <p:sldId id="265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DC292821-2642-4800-98A3-8A67D3094FD4}">
          <p14:sldIdLst>
            <p14:sldId id="257"/>
            <p14:sldId id="261"/>
            <p14:sldId id="258"/>
            <p14:sldId id="266"/>
            <p14:sldId id="263"/>
            <p14:sldId id="259"/>
            <p14:sldId id="262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E852ED-DFB1-4A3E-8018-8048B238A049}" v="2156" dt="2020-09-21T08:10:14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777" autoAdjust="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tsuo Yokoyama" userId="d53c94c33a362cf9" providerId="Windows Live" clId="Web-{C9E852ED-DFB1-4A3E-8018-8048B238A049}"/>
    <pc:docChg chg="addSld delSld modSld sldOrd modSection">
      <pc:chgData name="Tetsuo Yokoyama" userId="d53c94c33a362cf9" providerId="Windows Live" clId="Web-{C9E852ED-DFB1-4A3E-8018-8048B238A049}" dt="2020-09-21T08:10:14.662" v="2137"/>
      <pc:docMkLst>
        <pc:docMk/>
      </pc:docMkLst>
      <pc:sldChg chg="del">
        <pc:chgData name="Tetsuo Yokoyama" userId="d53c94c33a362cf9" providerId="Windows Live" clId="Web-{C9E852ED-DFB1-4A3E-8018-8048B238A049}" dt="2020-09-21T08:10:14.662" v="2137"/>
        <pc:sldMkLst>
          <pc:docMk/>
          <pc:sldMk cId="555790686" sldId="256"/>
        </pc:sldMkLst>
      </pc:sldChg>
      <pc:sldChg chg="delSp modSp">
        <pc:chgData name="Tetsuo Yokoyama" userId="d53c94c33a362cf9" providerId="Windows Live" clId="Web-{C9E852ED-DFB1-4A3E-8018-8048B238A049}" dt="2020-09-21T07:19:27.594" v="172" actId="20577"/>
        <pc:sldMkLst>
          <pc:docMk/>
          <pc:sldMk cId="3763448504" sldId="257"/>
        </pc:sldMkLst>
        <pc:spChg chg="mod">
          <ac:chgData name="Tetsuo Yokoyama" userId="d53c94c33a362cf9" providerId="Windows Live" clId="Web-{C9E852ED-DFB1-4A3E-8018-8048B238A049}" dt="2020-09-21T07:14:55.199" v="0" actId="20577"/>
          <ac:spMkLst>
            <pc:docMk/>
            <pc:sldMk cId="3763448504" sldId="257"/>
            <ac:spMk id="4" creationId="{2AB183E0-79BD-447F-A3D2-66CBD7BF91CA}"/>
          </ac:spMkLst>
        </pc:spChg>
        <pc:spChg chg="mod">
          <ac:chgData name="Tetsuo Yokoyama" userId="d53c94c33a362cf9" providerId="Windows Live" clId="Web-{C9E852ED-DFB1-4A3E-8018-8048B238A049}" dt="2020-09-21T07:19:27.594" v="172" actId="20577"/>
          <ac:spMkLst>
            <pc:docMk/>
            <pc:sldMk cId="3763448504" sldId="257"/>
            <ac:spMk id="5" creationId="{40776409-DB5C-45D8-BF47-C4EA18C685FB}"/>
          </ac:spMkLst>
        </pc:spChg>
        <pc:spChg chg="del mod">
          <ac:chgData name="Tetsuo Yokoyama" userId="d53c94c33a362cf9" providerId="Windows Live" clId="Web-{C9E852ED-DFB1-4A3E-8018-8048B238A049}" dt="2020-09-21T07:15:40.872" v="72"/>
          <ac:spMkLst>
            <pc:docMk/>
            <pc:sldMk cId="3763448504" sldId="257"/>
            <ac:spMk id="6" creationId="{69EF8C27-6FE0-4AF5-8D3A-1DC3577D937F}"/>
          </ac:spMkLst>
        </pc:spChg>
      </pc:sldChg>
      <pc:sldChg chg="addSp modSp">
        <pc:chgData name="Tetsuo Yokoyama" userId="d53c94c33a362cf9" providerId="Windows Live" clId="Web-{C9E852ED-DFB1-4A3E-8018-8048B238A049}" dt="2020-09-21T07:59:56.616" v="1650" actId="20577"/>
        <pc:sldMkLst>
          <pc:docMk/>
          <pc:sldMk cId="3731322573" sldId="258"/>
        </pc:sldMkLst>
        <pc:spChg chg="mod">
          <ac:chgData name="Tetsuo Yokoyama" userId="d53c94c33a362cf9" providerId="Windows Live" clId="Web-{C9E852ED-DFB1-4A3E-8018-8048B238A049}" dt="2020-09-21T07:59:56.616" v="1650" actId="20577"/>
          <ac:spMkLst>
            <pc:docMk/>
            <pc:sldMk cId="3731322573" sldId="258"/>
            <ac:spMk id="2" creationId="{2A806FF2-30A5-4C2E-9C27-2FED92C63699}"/>
          </ac:spMkLst>
        </pc:spChg>
        <pc:spChg chg="mod">
          <ac:chgData name="Tetsuo Yokoyama" userId="d53c94c33a362cf9" providerId="Windows Live" clId="Web-{C9E852ED-DFB1-4A3E-8018-8048B238A049}" dt="2020-09-21T07:31:55.699" v="703" actId="20577"/>
          <ac:spMkLst>
            <pc:docMk/>
            <pc:sldMk cId="3731322573" sldId="258"/>
            <ac:spMk id="4" creationId="{ED41379A-0362-48B4-9241-F1CA784F7A8D}"/>
          </ac:spMkLst>
        </pc:spChg>
        <pc:spChg chg="add mod">
          <ac:chgData name="Tetsuo Yokoyama" userId="d53c94c33a362cf9" providerId="Windows Live" clId="Web-{C9E852ED-DFB1-4A3E-8018-8048B238A049}" dt="2020-09-21T07:31:59.715" v="705" actId="1076"/>
          <ac:spMkLst>
            <pc:docMk/>
            <pc:sldMk cId="3731322573" sldId="258"/>
            <ac:spMk id="5" creationId="{D7F667B5-1223-4178-A3BB-9CB9A49BE51F}"/>
          </ac:spMkLst>
        </pc:spChg>
      </pc:sldChg>
      <pc:sldChg chg="addSp modSp">
        <pc:chgData name="Tetsuo Yokoyama" userId="d53c94c33a362cf9" providerId="Windows Live" clId="Web-{C9E852ED-DFB1-4A3E-8018-8048B238A049}" dt="2020-09-21T07:36:42.285" v="843" actId="20577"/>
        <pc:sldMkLst>
          <pc:docMk/>
          <pc:sldMk cId="4234443717" sldId="259"/>
        </pc:sldMkLst>
        <pc:spChg chg="add mod">
          <ac:chgData name="Tetsuo Yokoyama" userId="d53c94c33a362cf9" providerId="Windows Live" clId="Web-{C9E852ED-DFB1-4A3E-8018-8048B238A049}" dt="2020-09-21T07:36:26.612" v="838" actId="20577"/>
          <ac:spMkLst>
            <pc:docMk/>
            <pc:sldMk cId="4234443717" sldId="259"/>
            <ac:spMk id="4" creationId="{65721C08-D224-4003-96D0-50B6D4FE5B4A}"/>
          </ac:spMkLst>
        </pc:spChg>
        <pc:spChg chg="add mod">
          <ac:chgData name="Tetsuo Yokoyama" userId="d53c94c33a362cf9" providerId="Windows Live" clId="Web-{C9E852ED-DFB1-4A3E-8018-8048B238A049}" dt="2020-09-21T07:36:42.285" v="843" actId="20577"/>
          <ac:spMkLst>
            <pc:docMk/>
            <pc:sldMk cId="4234443717" sldId="259"/>
            <ac:spMk id="5" creationId="{747DFA77-2767-49A6-AC5B-6083A8F52E96}"/>
          </ac:spMkLst>
        </pc:spChg>
      </pc:sldChg>
      <pc:sldChg chg="modSp new del">
        <pc:chgData name="Tetsuo Yokoyama" userId="d53c94c33a362cf9" providerId="Windows Live" clId="Web-{C9E852ED-DFB1-4A3E-8018-8048B238A049}" dt="2020-09-21T07:19:05.884" v="152"/>
        <pc:sldMkLst>
          <pc:docMk/>
          <pc:sldMk cId="834092204" sldId="260"/>
        </pc:sldMkLst>
        <pc:spChg chg="mod">
          <ac:chgData name="Tetsuo Yokoyama" userId="d53c94c33a362cf9" providerId="Windows Live" clId="Web-{C9E852ED-DFB1-4A3E-8018-8048B238A049}" dt="2020-09-21T07:18:44.237" v="140" actId="20577"/>
          <ac:spMkLst>
            <pc:docMk/>
            <pc:sldMk cId="834092204" sldId="260"/>
            <ac:spMk id="2" creationId="{928BA340-9AA1-490B-815B-B3E435CEBE55}"/>
          </ac:spMkLst>
        </pc:spChg>
      </pc:sldChg>
      <pc:sldChg chg="modSp new">
        <pc:chgData name="Tetsuo Yokoyama" userId="d53c94c33a362cf9" providerId="Windows Live" clId="Web-{C9E852ED-DFB1-4A3E-8018-8048B238A049}" dt="2020-09-21T07:54:12.560" v="1512" actId="20577"/>
        <pc:sldMkLst>
          <pc:docMk/>
          <pc:sldMk cId="3336403453" sldId="261"/>
        </pc:sldMkLst>
        <pc:spChg chg="mod">
          <ac:chgData name="Tetsuo Yokoyama" userId="d53c94c33a362cf9" providerId="Windows Live" clId="Web-{C9E852ED-DFB1-4A3E-8018-8048B238A049}" dt="2020-09-21T07:19:03.655" v="149" actId="20577"/>
          <ac:spMkLst>
            <pc:docMk/>
            <pc:sldMk cId="3336403453" sldId="261"/>
            <ac:spMk id="2" creationId="{77DCD184-B628-4058-BDD0-6ABF242BC829}"/>
          </ac:spMkLst>
        </pc:spChg>
        <pc:spChg chg="mod">
          <ac:chgData name="Tetsuo Yokoyama" userId="d53c94c33a362cf9" providerId="Windows Live" clId="Web-{C9E852ED-DFB1-4A3E-8018-8048B238A049}" dt="2020-09-21T07:54:12.560" v="1512" actId="20577"/>
          <ac:spMkLst>
            <pc:docMk/>
            <pc:sldMk cId="3336403453" sldId="261"/>
            <ac:spMk id="3" creationId="{A9D9108F-C3B2-4C2C-8AD2-57A4CFD7EC32}"/>
          </ac:spMkLst>
        </pc:spChg>
      </pc:sldChg>
      <pc:sldChg chg="addSp modSp new">
        <pc:chgData name="Tetsuo Yokoyama" userId="d53c94c33a362cf9" providerId="Windows Live" clId="Web-{C9E852ED-DFB1-4A3E-8018-8048B238A049}" dt="2020-09-21T08:10:07.709" v="2136" actId="20577"/>
        <pc:sldMkLst>
          <pc:docMk/>
          <pc:sldMk cId="851992028" sldId="262"/>
        </pc:sldMkLst>
        <pc:spChg chg="mod">
          <ac:chgData name="Tetsuo Yokoyama" userId="d53c94c33a362cf9" providerId="Windows Live" clId="Web-{C9E852ED-DFB1-4A3E-8018-8048B238A049}" dt="2020-09-21T07:50:01.726" v="1368" actId="20577"/>
          <ac:spMkLst>
            <pc:docMk/>
            <pc:sldMk cId="851992028" sldId="262"/>
            <ac:spMk id="2" creationId="{DF3D7D92-9618-43B6-96DD-9561A428BE2A}"/>
          </ac:spMkLst>
        </pc:spChg>
        <pc:spChg chg="mod">
          <ac:chgData name="Tetsuo Yokoyama" userId="d53c94c33a362cf9" providerId="Windows Live" clId="Web-{C9E852ED-DFB1-4A3E-8018-8048B238A049}" dt="2020-09-21T08:07:32.799" v="1938" actId="20577"/>
          <ac:spMkLst>
            <pc:docMk/>
            <pc:sldMk cId="851992028" sldId="262"/>
            <ac:spMk id="3" creationId="{B58D3129-6386-4B36-ADE3-25D2D5BB7443}"/>
          </ac:spMkLst>
        </pc:spChg>
        <pc:spChg chg="add mod">
          <ac:chgData name="Tetsuo Yokoyama" userId="d53c94c33a362cf9" providerId="Windows Live" clId="Web-{C9E852ED-DFB1-4A3E-8018-8048B238A049}" dt="2020-09-21T08:07:09.720" v="1913" actId="1076"/>
          <ac:spMkLst>
            <pc:docMk/>
            <pc:sldMk cId="851992028" sldId="262"/>
            <ac:spMk id="4" creationId="{2CF53B60-1A6B-40FB-B644-B78E211F67F8}"/>
          </ac:spMkLst>
        </pc:spChg>
        <pc:spChg chg="add mod">
          <ac:chgData name="Tetsuo Yokoyama" userId="d53c94c33a362cf9" providerId="Windows Live" clId="Web-{C9E852ED-DFB1-4A3E-8018-8048B238A049}" dt="2020-09-21T08:07:12.017" v="1914" actId="1076"/>
          <ac:spMkLst>
            <pc:docMk/>
            <pc:sldMk cId="851992028" sldId="262"/>
            <ac:spMk id="6" creationId="{C9D441BF-24AB-4F03-BB02-A655681CBE88}"/>
          </ac:spMkLst>
        </pc:spChg>
        <pc:spChg chg="add mod">
          <ac:chgData name="Tetsuo Yokoyama" userId="d53c94c33a362cf9" providerId="Windows Live" clId="Web-{C9E852ED-DFB1-4A3E-8018-8048B238A049}" dt="2020-09-21T08:07:44.049" v="1942" actId="1076"/>
          <ac:spMkLst>
            <pc:docMk/>
            <pc:sldMk cId="851992028" sldId="262"/>
            <ac:spMk id="8" creationId="{9F4BF807-F3E2-4809-9A1A-2A0FB37A41E4}"/>
          </ac:spMkLst>
        </pc:spChg>
        <pc:spChg chg="add mod">
          <ac:chgData name="Tetsuo Yokoyama" userId="d53c94c33a362cf9" providerId="Windows Live" clId="Web-{C9E852ED-DFB1-4A3E-8018-8048B238A049}" dt="2020-09-21T08:10:07.709" v="2136" actId="20577"/>
          <ac:spMkLst>
            <pc:docMk/>
            <pc:sldMk cId="851992028" sldId="262"/>
            <ac:spMk id="9" creationId="{62E2FE67-E0F2-40D7-BF5F-FD231F5BFC71}"/>
          </ac:spMkLst>
        </pc:spChg>
      </pc:sldChg>
      <pc:sldChg chg="new del">
        <pc:chgData name="Tetsuo Yokoyama" userId="d53c94c33a362cf9" providerId="Windows Live" clId="Web-{C9E852ED-DFB1-4A3E-8018-8048B238A049}" dt="2020-09-21T07:33:01.201" v="707"/>
        <pc:sldMkLst>
          <pc:docMk/>
          <pc:sldMk cId="2883138230" sldId="262"/>
        </pc:sldMkLst>
      </pc:sldChg>
      <pc:sldChg chg="new del">
        <pc:chgData name="Tetsuo Yokoyama" userId="d53c94c33a362cf9" providerId="Windows Live" clId="Web-{C9E852ED-DFB1-4A3E-8018-8048B238A049}" dt="2020-09-21T07:37:36.395" v="845"/>
        <pc:sldMkLst>
          <pc:docMk/>
          <pc:sldMk cId="89943111" sldId="263"/>
        </pc:sldMkLst>
      </pc:sldChg>
      <pc:sldChg chg="addSp delSp modSp new">
        <pc:chgData name="Tetsuo Yokoyama" userId="d53c94c33a362cf9" providerId="Windows Live" clId="Web-{C9E852ED-DFB1-4A3E-8018-8048B238A049}" dt="2020-09-21T08:06:47.672" v="1910" actId="1076"/>
        <pc:sldMkLst>
          <pc:docMk/>
          <pc:sldMk cId="1045449318" sldId="263"/>
        </pc:sldMkLst>
        <pc:spChg chg="mod">
          <ac:chgData name="Tetsuo Yokoyama" userId="d53c94c33a362cf9" providerId="Windows Live" clId="Web-{C9E852ED-DFB1-4A3E-8018-8048B238A049}" dt="2020-09-21T08:05:29.124" v="1767" actId="20577"/>
          <ac:spMkLst>
            <pc:docMk/>
            <pc:sldMk cId="1045449318" sldId="263"/>
            <ac:spMk id="2" creationId="{0B59220E-8B9F-488B-A93C-15F078755F2D}"/>
          </ac:spMkLst>
        </pc:spChg>
        <pc:spChg chg="add del mod">
          <ac:chgData name="Tetsuo Yokoyama" userId="d53c94c33a362cf9" providerId="Windows Live" clId="Web-{C9E852ED-DFB1-4A3E-8018-8048B238A049}" dt="2020-09-21T08:05:25.686" v="1764" actId="1076"/>
          <ac:spMkLst>
            <pc:docMk/>
            <pc:sldMk cId="1045449318" sldId="263"/>
            <ac:spMk id="3" creationId="{B37164AC-8EB7-40E2-881C-92E930FE2385}"/>
          </ac:spMkLst>
        </pc:spChg>
        <pc:spChg chg="add mod">
          <ac:chgData name="Tetsuo Yokoyama" userId="d53c94c33a362cf9" providerId="Windows Live" clId="Web-{C9E852ED-DFB1-4A3E-8018-8048B238A049}" dt="2020-09-21T08:04:26.794" v="1692" actId="20577"/>
          <ac:spMkLst>
            <pc:docMk/>
            <pc:sldMk cId="1045449318" sldId="263"/>
            <ac:spMk id="4" creationId="{EAA008FA-C9EC-48FD-B198-9895E07996F9}"/>
          </ac:spMkLst>
        </pc:spChg>
        <pc:spChg chg="add mod">
          <ac:chgData name="Tetsuo Yokoyama" userId="d53c94c33a362cf9" providerId="Windows Live" clId="Web-{C9E852ED-DFB1-4A3E-8018-8048B238A049}" dt="2020-09-21T08:06:47.672" v="1910" actId="1076"/>
          <ac:spMkLst>
            <pc:docMk/>
            <pc:sldMk cId="1045449318" sldId="263"/>
            <ac:spMk id="7" creationId="{D53091EB-5E9C-41F0-9AA3-699F3E6EB908}"/>
          </ac:spMkLst>
        </pc:spChg>
        <pc:graphicFrameChg chg="add del mod ord modGraphic">
          <ac:chgData name="Tetsuo Yokoyama" userId="d53c94c33a362cf9" providerId="Windows Live" clId="Web-{C9E852ED-DFB1-4A3E-8018-8048B238A049}" dt="2020-09-21T07:38:13.162" v="852"/>
          <ac:graphicFrameMkLst>
            <pc:docMk/>
            <pc:sldMk cId="1045449318" sldId="263"/>
            <ac:graphicFrameMk id="6" creationId="{33BB15BD-5F21-49B6-8B0D-A951E0412B02}"/>
          </ac:graphicFrameMkLst>
        </pc:graphicFrameChg>
      </pc:sldChg>
      <pc:sldChg chg="addSp delSp modSp add del ord replId">
        <pc:chgData name="Tetsuo Yokoyama" userId="d53c94c33a362cf9" providerId="Windows Live" clId="Web-{C9E852ED-DFB1-4A3E-8018-8048B238A049}" dt="2020-09-21T08:09:47.224" v="2131"/>
        <pc:sldMkLst>
          <pc:docMk/>
          <pc:sldMk cId="1146374581" sldId="264"/>
        </pc:sldMkLst>
        <pc:spChg chg="mod">
          <ac:chgData name="Tetsuo Yokoyama" userId="d53c94c33a362cf9" providerId="Windows Live" clId="Web-{C9E852ED-DFB1-4A3E-8018-8048B238A049}" dt="2020-09-21T08:09:25.895" v="2057" actId="20577"/>
          <ac:spMkLst>
            <pc:docMk/>
            <pc:sldMk cId="1146374581" sldId="264"/>
            <ac:spMk id="2" creationId="{DF3D7D92-9618-43B6-96DD-9561A428BE2A}"/>
          </ac:spMkLst>
        </pc:spChg>
        <pc:spChg chg="mod">
          <ac:chgData name="Tetsuo Yokoyama" userId="d53c94c33a362cf9" providerId="Windows Live" clId="Web-{C9E852ED-DFB1-4A3E-8018-8048B238A049}" dt="2020-09-21T07:49:07.881" v="1324" actId="20577"/>
          <ac:spMkLst>
            <pc:docMk/>
            <pc:sldMk cId="1146374581" sldId="264"/>
            <ac:spMk id="3" creationId="{B58D3129-6386-4B36-ADE3-25D2D5BB7443}"/>
          </ac:spMkLst>
        </pc:spChg>
        <pc:spChg chg="del">
          <ac:chgData name="Tetsuo Yokoyama" userId="d53c94c33a362cf9" providerId="Windows Live" clId="Web-{C9E852ED-DFB1-4A3E-8018-8048B238A049}" dt="2020-09-21T07:48:28.739" v="1280"/>
          <ac:spMkLst>
            <pc:docMk/>
            <pc:sldMk cId="1146374581" sldId="264"/>
            <ac:spMk id="4" creationId="{2CF53B60-1A6B-40FB-B644-B78E211F67F8}"/>
          </ac:spMkLst>
        </pc:spChg>
        <pc:spChg chg="add mod">
          <ac:chgData name="Tetsuo Yokoyama" userId="d53c94c33a362cf9" providerId="Windows Live" clId="Web-{C9E852ED-DFB1-4A3E-8018-8048B238A049}" dt="2020-09-21T07:44:40.124" v="1155" actId="1076"/>
          <ac:spMkLst>
            <pc:docMk/>
            <pc:sldMk cId="1146374581" sldId="264"/>
            <ac:spMk id="5" creationId="{50FAB514-53B6-4271-A404-C2916315C035}"/>
          </ac:spMkLst>
        </pc:spChg>
        <pc:spChg chg="add mod">
          <ac:chgData name="Tetsuo Yokoyama" userId="d53c94c33a362cf9" providerId="Windows Live" clId="Web-{C9E852ED-DFB1-4A3E-8018-8048B238A049}" dt="2020-09-21T07:44:43.609" v="1171" actId="1076"/>
          <ac:spMkLst>
            <pc:docMk/>
            <pc:sldMk cId="1146374581" sldId="264"/>
            <ac:spMk id="18" creationId="{C1FAD574-EC63-4261-B874-FDEEECEF4A36}"/>
          </ac:spMkLst>
        </pc:spChg>
        <pc:spChg chg="add mod">
          <ac:chgData name="Tetsuo Yokoyama" userId="d53c94c33a362cf9" providerId="Windows Live" clId="Web-{C9E852ED-DFB1-4A3E-8018-8048B238A049}" dt="2020-09-21T07:44:59.484" v="1197" actId="1076"/>
          <ac:spMkLst>
            <pc:docMk/>
            <pc:sldMk cId="1146374581" sldId="264"/>
            <ac:spMk id="31" creationId="{C34C4B07-C89D-4D06-9FEF-E6CB2DD27AA3}"/>
          </ac:spMkLst>
        </pc:spChg>
        <pc:spChg chg="add mod">
          <ac:chgData name="Tetsuo Yokoyama" userId="d53c94c33a362cf9" providerId="Windows Live" clId="Web-{C9E852ED-DFB1-4A3E-8018-8048B238A049}" dt="2020-09-21T07:45:07.625" v="1206" actId="20577"/>
          <ac:spMkLst>
            <pc:docMk/>
            <pc:sldMk cId="1146374581" sldId="264"/>
            <ac:spMk id="32" creationId="{AAE70113-94EE-4BDF-AE67-1AC72873EDF5}"/>
          </ac:spMkLst>
        </pc:spChg>
        <pc:spChg chg="add mod">
          <ac:chgData name="Tetsuo Yokoyama" userId="d53c94c33a362cf9" providerId="Windows Live" clId="Web-{C9E852ED-DFB1-4A3E-8018-8048B238A049}" dt="2020-09-21T07:46:28.002" v="1225" actId="1076"/>
          <ac:spMkLst>
            <pc:docMk/>
            <pc:sldMk cId="1146374581" sldId="264"/>
            <ac:spMk id="34" creationId="{6FFB24A7-D53A-4DCC-B83B-683F789A81A1}"/>
          </ac:spMkLst>
        </pc:spChg>
        <pc:spChg chg="add mod">
          <ac:chgData name="Tetsuo Yokoyama" userId="d53c94c33a362cf9" providerId="Windows Live" clId="Web-{C9E852ED-DFB1-4A3E-8018-8048B238A049}" dt="2020-09-21T07:46:43.752" v="1228" actId="20577"/>
          <ac:spMkLst>
            <pc:docMk/>
            <pc:sldMk cId="1146374581" sldId="264"/>
            <ac:spMk id="35" creationId="{F3EFD6F1-5B94-4F08-82D7-5C0C1C30256F}"/>
          </ac:spMkLst>
        </pc:spChg>
        <pc:spChg chg="add mod">
          <ac:chgData name="Tetsuo Yokoyama" userId="d53c94c33a362cf9" providerId="Windows Live" clId="Web-{C9E852ED-DFB1-4A3E-8018-8048B238A049}" dt="2020-09-21T07:47:12.753" v="1251" actId="1076"/>
          <ac:spMkLst>
            <pc:docMk/>
            <pc:sldMk cId="1146374581" sldId="264"/>
            <ac:spMk id="36" creationId="{99B6A7DD-D31F-4985-8A3E-8ABDC58BD446}"/>
          </ac:spMkLst>
        </pc:spChg>
        <pc:spChg chg="add mod">
          <ac:chgData name="Tetsuo Yokoyama" userId="d53c94c33a362cf9" providerId="Windows Live" clId="Web-{C9E852ED-DFB1-4A3E-8018-8048B238A049}" dt="2020-09-21T07:47:18.050" v="1255" actId="20577"/>
          <ac:spMkLst>
            <pc:docMk/>
            <pc:sldMk cId="1146374581" sldId="264"/>
            <ac:spMk id="37" creationId="{B43497F6-F215-4E68-B1EF-B8C80A85AB01}"/>
          </ac:spMkLst>
        </pc:spChg>
        <pc:spChg chg="add mod">
          <ac:chgData name="Tetsuo Yokoyama" userId="d53c94c33a362cf9" providerId="Windows Live" clId="Web-{C9E852ED-DFB1-4A3E-8018-8048B238A049}" dt="2020-09-21T07:47:25.972" v="1262" actId="20577"/>
          <ac:spMkLst>
            <pc:docMk/>
            <pc:sldMk cId="1146374581" sldId="264"/>
            <ac:spMk id="38" creationId="{59C23BB2-53AD-42D9-825A-523A899C4F25}"/>
          </ac:spMkLst>
        </pc:spChg>
        <pc:spChg chg="add mod">
          <ac:chgData name="Tetsuo Yokoyama" userId="d53c94c33a362cf9" providerId="Windows Live" clId="Web-{C9E852ED-DFB1-4A3E-8018-8048B238A049}" dt="2020-09-21T07:47:36.441" v="1269" actId="20577"/>
          <ac:spMkLst>
            <pc:docMk/>
            <pc:sldMk cId="1146374581" sldId="264"/>
            <ac:spMk id="39" creationId="{E5252ED2-2643-4B2A-A7EA-2AD8A06D6EB7}"/>
          </ac:spMkLst>
        </pc:spChg>
        <pc:cxnChg chg="add mod">
          <ac:chgData name="Tetsuo Yokoyama" userId="d53c94c33a362cf9" providerId="Windows Live" clId="Web-{C9E852ED-DFB1-4A3E-8018-8048B238A049}" dt="2020-09-21T07:44:40.093" v="1145" actId="1076"/>
          <ac:cxnSpMkLst>
            <pc:docMk/>
            <pc:sldMk cId="1146374581" sldId="264"/>
            <ac:cxnSpMk id="6" creationId="{CBA4AAF2-A0E6-4BA7-BC6E-C9832E2AFFE9}"/>
          </ac:cxnSpMkLst>
        </pc:cxnChg>
        <pc:cxnChg chg="add mod">
          <ac:chgData name="Tetsuo Yokoyama" userId="d53c94c33a362cf9" providerId="Windows Live" clId="Web-{C9E852ED-DFB1-4A3E-8018-8048B238A049}" dt="2020-09-21T07:44:40.093" v="1146" actId="1076"/>
          <ac:cxnSpMkLst>
            <pc:docMk/>
            <pc:sldMk cId="1146374581" sldId="264"/>
            <ac:cxnSpMk id="7" creationId="{1E47C39A-5786-4C76-842D-F210F8ED1B5B}"/>
          </ac:cxnSpMkLst>
        </pc:cxnChg>
        <pc:cxnChg chg="add mod">
          <ac:chgData name="Tetsuo Yokoyama" userId="d53c94c33a362cf9" providerId="Windows Live" clId="Web-{C9E852ED-DFB1-4A3E-8018-8048B238A049}" dt="2020-09-21T07:44:40.093" v="1147" actId="1076"/>
          <ac:cxnSpMkLst>
            <pc:docMk/>
            <pc:sldMk cId="1146374581" sldId="264"/>
            <ac:cxnSpMk id="8" creationId="{5C835633-1256-4236-A6F0-5B2738CF5D75}"/>
          </ac:cxnSpMkLst>
        </pc:cxnChg>
        <pc:cxnChg chg="add mod">
          <ac:chgData name="Tetsuo Yokoyama" userId="d53c94c33a362cf9" providerId="Windows Live" clId="Web-{C9E852ED-DFB1-4A3E-8018-8048B238A049}" dt="2020-09-21T07:44:40.109" v="1148" actId="1076"/>
          <ac:cxnSpMkLst>
            <pc:docMk/>
            <pc:sldMk cId="1146374581" sldId="264"/>
            <ac:cxnSpMk id="9" creationId="{A7CFEAD4-D5F7-4319-8AEC-76572E1F5E41}"/>
          </ac:cxnSpMkLst>
        </pc:cxnChg>
        <pc:cxnChg chg="add mod">
          <ac:chgData name="Tetsuo Yokoyama" userId="d53c94c33a362cf9" providerId="Windows Live" clId="Web-{C9E852ED-DFB1-4A3E-8018-8048B238A049}" dt="2020-09-21T07:44:40.140" v="1157" actId="1076"/>
          <ac:cxnSpMkLst>
            <pc:docMk/>
            <pc:sldMk cId="1146374581" sldId="264"/>
            <ac:cxnSpMk id="10" creationId="{D8E8CE1B-D30E-4F01-B9BE-AC158C2992C6}"/>
          </ac:cxnSpMkLst>
        </pc:cxnChg>
        <pc:cxnChg chg="add mod">
          <ac:chgData name="Tetsuo Yokoyama" userId="d53c94c33a362cf9" providerId="Windows Live" clId="Web-{C9E852ED-DFB1-4A3E-8018-8048B238A049}" dt="2020-09-21T07:44:40.140" v="1156" actId="1076"/>
          <ac:cxnSpMkLst>
            <pc:docMk/>
            <pc:sldMk cId="1146374581" sldId="264"/>
            <ac:cxnSpMk id="11" creationId="{A3DB16D4-0B53-4712-A3C9-600D2E02BD94}"/>
          </ac:cxnSpMkLst>
        </pc:cxnChg>
        <pc:cxnChg chg="add mod">
          <ac:chgData name="Tetsuo Yokoyama" userId="d53c94c33a362cf9" providerId="Windows Live" clId="Web-{C9E852ED-DFB1-4A3E-8018-8048B238A049}" dt="2020-09-21T07:44:40.109" v="1149" actId="1076"/>
          <ac:cxnSpMkLst>
            <pc:docMk/>
            <pc:sldMk cId="1146374581" sldId="264"/>
            <ac:cxnSpMk id="12" creationId="{53AD5673-4091-416C-AA57-974F585821BE}"/>
          </ac:cxnSpMkLst>
        </pc:cxnChg>
        <pc:cxnChg chg="add mod">
          <ac:chgData name="Tetsuo Yokoyama" userId="d53c94c33a362cf9" providerId="Windows Live" clId="Web-{C9E852ED-DFB1-4A3E-8018-8048B238A049}" dt="2020-09-21T07:44:40.109" v="1150" actId="1076"/>
          <ac:cxnSpMkLst>
            <pc:docMk/>
            <pc:sldMk cId="1146374581" sldId="264"/>
            <ac:cxnSpMk id="13" creationId="{EED9BF24-5B6C-4CD0-9279-C32BE5CB3085}"/>
          </ac:cxnSpMkLst>
        </pc:cxnChg>
        <pc:cxnChg chg="add mod">
          <ac:chgData name="Tetsuo Yokoyama" userId="d53c94c33a362cf9" providerId="Windows Live" clId="Web-{C9E852ED-DFB1-4A3E-8018-8048B238A049}" dt="2020-09-21T07:44:40.109" v="1151" actId="1076"/>
          <ac:cxnSpMkLst>
            <pc:docMk/>
            <pc:sldMk cId="1146374581" sldId="264"/>
            <ac:cxnSpMk id="14" creationId="{AD8FFBB2-CF65-4DE7-9A43-6578C2FB09EE}"/>
          </ac:cxnSpMkLst>
        </pc:cxnChg>
        <pc:cxnChg chg="add mod">
          <ac:chgData name="Tetsuo Yokoyama" userId="d53c94c33a362cf9" providerId="Windows Live" clId="Web-{C9E852ED-DFB1-4A3E-8018-8048B238A049}" dt="2020-09-21T07:44:40.124" v="1152" actId="1076"/>
          <ac:cxnSpMkLst>
            <pc:docMk/>
            <pc:sldMk cId="1146374581" sldId="264"/>
            <ac:cxnSpMk id="15" creationId="{781A744C-FB22-478C-BF8A-F5F9F7A35C26}"/>
          </ac:cxnSpMkLst>
        </pc:cxnChg>
        <pc:cxnChg chg="add mod">
          <ac:chgData name="Tetsuo Yokoyama" userId="d53c94c33a362cf9" providerId="Windows Live" clId="Web-{C9E852ED-DFB1-4A3E-8018-8048B238A049}" dt="2020-09-21T07:44:40.124" v="1153" actId="1076"/>
          <ac:cxnSpMkLst>
            <pc:docMk/>
            <pc:sldMk cId="1146374581" sldId="264"/>
            <ac:cxnSpMk id="16" creationId="{6C38954C-0B0F-45E4-A62F-0CF8DA4C7DD9}"/>
          </ac:cxnSpMkLst>
        </pc:cxnChg>
        <pc:cxnChg chg="add mod">
          <ac:chgData name="Tetsuo Yokoyama" userId="d53c94c33a362cf9" providerId="Windows Live" clId="Web-{C9E852ED-DFB1-4A3E-8018-8048B238A049}" dt="2020-09-21T07:44:40.124" v="1154" actId="1076"/>
          <ac:cxnSpMkLst>
            <pc:docMk/>
            <pc:sldMk cId="1146374581" sldId="264"/>
            <ac:cxnSpMk id="17" creationId="{67C068C8-A07C-4F23-B4F3-918B795E59A2}"/>
          </ac:cxnSpMkLst>
        </pc:cxnChg>
        <pc:cxnChg chg="add mod">
          <ac:chgData name="Tetsuo Yokoyama" userId="d53c94c33a362cf9" providerId="Windows Live" clId="Web-{C9E852ED-DFB1-4A3E-8018-8048B238A049}" dt="2020-09-21T07:44:43.609" v="1172" actId="1076"/>
          <ac:cxnSpMkLst>
            <pc:docMk/>
            <pc:sldMk cId="1146374581" sldId="264"/>
            <ac:cxnSpMk id="19" creationId="{39FA4148-16B6-4622-880D-ACC6AFCFED79}"/>
          </ac:cxnSpMkLst>
        </pc:cxnChg>
        <pc:cxnChg chg="add mod">
          <ac:chgData name="Tetsuo Yokoyama" userId="d53c94c33a362cf9" providerId="Windows Live" clId="Web-{C9E852ED-DFB1-4A3E-8018-8048B238A049}" dt="2020-09-21T07:44:43.609" v="1173" actId="1076"/>
          <ac:cxnSpMkLst>
            <pc:docMk/>
            <pc:sldMk cId="1146374581" sldId="264"/>
            <ac:cxnSpMk id="20" creationId="{F6F5EBCF-F806-4331-A2C2-5784D8AAEDBC}"/>
          </ac:cxnSpMkLst>
        </pc:cxnChg>
        <pc:cxnChg chg="add mod">
          <ac:chgData name="Tetsuo Yokoyama" userId="d53c94c33a362cf9" providerId="Windows Live" clId="Web-{C9E852ED-DFB1-4A3E-8018-8048B238A049}" dt="2020-09-21T07:44:43.609" v="1174" actId="1076"/>
          <ac:cxnSpMkLst>
            <pc:docMk/>
            <pc:sldMk cId="1146374581" sldId="264"/>
            <ac:cxnSpMk id="21" creationId="{3EC342B0-E979-4636-916E-1F5401950D3E}"/>
          </ac:cxnSpMkLst>
        </pc:cxnChg>
        <pc:cxnChg chg="add mod">
          <ac:chgData name="Tetsuo Yokoyama" userId="d53c94c33a362cf9" providerId="Windows Live" clId="Web-{C9E852ED-DFB1-4A3E-8018-8048B238A049}" dt="2020-09-21T07:44:43.624" v="1175" actId="1076"/>
          <ac:cxnSpMkLst>
            <pc:docMk/>
            <pc:sldMk cId="1146374581" sldId="264"/>
            <ac:cxnSpMk id="22" creationId="{18384D2D-D300-4648-BB2E-1E7A9A7660B7}"/>
          </ac:cxnSpMkLst>
        </pc:cxnChg>
        <pc:cxnChg chg="add mod">
          <ac:chgData name="Tetsuo Yokoyama" userId="d53c94c33a362cf9" providerId="Windows Live" clId="Web-{C9E852ED-DFB1-4A3E-8018-8048B238A049}" dt="2020-09-21T07:44:43.624" v="1176" actId="1076"/>
          <ac:cxnSpMkLst>
            <pc:docMk/>
            <pc:sldMk cId="1146374581" sldId="264"/>
            <ac:cxnSpMk id="23" creationId="{EC326D64-D45C-4220-B788-4BB3B8AD284A}"/>
          </ac:cxnSpMkLst>
        </pc:cxnChg>
        <pc:cxnChg chg="add mod">
          <ac:chgData name="Tetsuo Yokoyama" userId="d53c94c33a362cf9" providerId="Windows Live" clId="Web-{C9E852ED-DFB1-4A3E-8018-8048B238A049}" dt="2020-09-21T07:44:43.624" v="1177" actId="1076"/>
          <ac:cxnSpMkLst>
            <pc:docMk/>
            <pc:sldMk cId="1146374581" sldId="264"/>
            <ac:cxnSpMk id="24" creationId="{6D0C6960-83E9-44FB-A2DC-F4AB3D4E6C17}"/>
          </ac:cxnSpMkLst>
        </pc:cxnChg>
        <pc:cxnChg chg="add mod">
          <ac:chgData name="Tetsuo Yokoyama" userId="d53c94c33a362cf9" providerId="Windows Live" clId="Web-{C9E852ED-DFB1-4A3E-8018-8048B238A049}" dt="2020-09-21T07:44:43.624" v="1178" actId="1076"/>
          <ac:cxnSpMkLst>
            <pc:docMk/>
            <pc:sldMk cId="1146374581" sldId="264"/>
            <ac:cxnSpMk id="25" creationId="{CACF2B76-66D1-4924-B044-56718CD65C23}"/>
          </ac:cxnSpMkLst>
        </pc:cxnChg>
        <pc:cxnChg chg="add mod">
          <ac:chgData name="Tetsuo Yokoyama" userId="d53c94c33a362cf9" providerId="Windows Live" clId="Web-{C9E852ED-DFB1-4A3E-8018-8048B238A049}" dt="2020-09-21T07:44:43.640" v="1179" actId="1076"/>
          <ac:cxnSpMkLst>
            <pc:docMk/>
            <pc:sldMk cId="1146374581" sldId="264"/>
            <ac:cxnSpMk id="26" creationId="{7B2982BC-18E9-448B-AAD1-6916EBED3A8B}"/>
          </ac:cxnSpMkLst>
        </pc:cxnChg>
        <pc:cxnChg chg="add mod">
          <ac:chgData name="Tetsuo Yokoyama" userId="d53c94c33a362cf9" providerId="Windows Live" clId="Web-{C9E852ED-DFB1-4A3E-8018-8048B238A049}" dt="2020-09-21T07:44:43.640" v="1180" actId="1076"/>
          <ac:cxnSpMkLst>
            <pc:docMk/>
            <pc:sldMk cId="1146374581" sldId="264"/>
            <ac:cxnSpMk id="27" creationId="{DF53F7B4-4D84-40CD-BEF1-023E0A14D248}"/>
          </ac:cxnSpMkLst>
        </pc:cxnChg>
        <pc:cxnChg chg="add mod">
          <ac:chgData name="Tetsuo Yokoyama" userId="d53c94c33a362cf9" providerId="Windows Live" clId="Web-{C9E852ED-DFB1-4A3E-8018-8048B238A049}" dt="2020-09-21T07:44:43.640" v="1181" actId="1076"/>
          <ac:cxnSpMkLst>
            <pc:docMk/>
            <pc:sldMk cId="1146374581" sldId="264"/>
            <ac:cxnSpMk id="28" creationId="{896C890F-F9F6-4084-B582-20A379488281}"/>
          </ac:cxnSpMkLst>
        </pc:cxnChg>
        <pc:cxnChg chg="add mod">
          <ac:chgData name="Tetsuo Yokoyama" userId="d53c94c33a362cf9" providerId="Windows Live" clId="Web-{C9E852ED-DFB1-4A3E-8018-8048B238A049}" dt="2020-09-21T07:44:43.640" v="1182" actId="1076"/>
          <ac:cxnSpMkLst>
            <pc:docMk/>
            <pc:sldMk cId="1146374581" sldId="264"/>
            <ac:cxnSpMk id="29" creationId="{03927641-E89D-448C-8F25-C5A6E199DCF7}"/>
          </ac:cxnSpMkLst>
        </pc:cxnChg>
        <pc:cxnChg chg="add mod">
          <ac:chgData name="Tetsuo Yokoyama" userId="d53c94c33a362cf9" providerId="Windows Live" clId="Web-{C9E852ED-DFB1-4A3E-8018-8048B238A049}" dt="2020-09-21T07:44:43.656" v="1183" actId="1076"/>
          <ac:cxnSpMkLst>
            <pc:docMk/>
            <pc:sldMk cId="1146374581" sldId="264"/>
            <ac:cxnSpMk id="30" creationId="{18947594-0172-4CA9-BC6E-D535EEF4DC95}"/>
          </ac:cxnSpMkLst>
        </pc:cxnChg>
        <pc:cxnChg chg="add mod">
          <ac:chgData name="Tetsuo Yokoyama" userId="d53c94c33a362cf9" providerId="Windows Live" clId="Web-{C9E852ED-DFB1-4A3E-8018-8048B238A049}" dt="2020-09-21T07:45:57.798" v="1211" actId="14100"/>
          <ac:cxnSpMkLst>
            <pc:docMk/>
            <pc:sldMk cId="1146374581" sldId="264"/>
            <ac:cxnSpMk id="33" creationId="{2F25F4F8-8656-43F7-A9AC-399A629EBC5E}"/>
          </ac:cxnSpMkLst>
        </pc:cxnChg>
      </pc:sldChg>
      <pc:sldChg chg="new del">
        <pc:chgData name="Tetsuo Yokoyama" userId="d53c94c33a362cf9" providerId="Windows Live" clId="Web-{C9E852ED-DFB1-4A3E-8018-8048B238A049}" dt="2020-09-21T07:52:21.854" v="1375"/>
        <pc:sldMkLst>
          <pc:docMk/>
          <pc:sldMk cId="711260919" sldId="265"/>
        </pc:sldMkLst>
      </pc:sldChg>
      <pc:sldChg chg="addSp delSp modSp new modNotes">
        <pc:chgData name="Tetsuo Yokoyama" userId="d53c94c33a362cf9" providerId="Windows Live" clId="Web-{C9E852ED-DFB1-4A3E-8018-8048B238A049}" dt="2020-09-21T08:09:12.645" v="2048" actId="20577"/>
        <pc:sldMkLst>
          <pc:docMk/>
          <pc:sldMk cId="721076292" sldId="265"/>
        </pc:sldMkLst>
        <pc:spChg chg="mod">
          <ac:chgData name="Tetsuo Yokoyama" userId="d53c94c33a362cf9" providerId="Windows Live" clId="Web-{C9E852ED-DFB1-4A3E-8018-8048B238A049}" dt="2020-09-21T08:08:20.675" v="1979" actId="20577"/>
          <ac:spMkLst>
            <pc:docMk/>
            <pc:sldMk cId="721076292" sldId="265"/>
            <ac:spMk id="2" creationId="{0B2CE43C-70EA-40C9-874B-C78DCC5FBFE9}"/>
          </ac:spMkLst>
        </pc:spChg>
        <pc:spChg chg="add del mod">
          <ac:chgData name="Tetsuo Yokoyama" userId="d53c94c33a362cf9" providerId="Windows Live" clId="Web-{C9E852ED-DFB1-4A3E-8018-8048B238A049}" dt="2020-09-21T08:09:12.645" v="2048" actId="20577"/>
          <ac:spMkLst>
            <pc:docMk/>
            <pc:sldMk cId="721076292" sldId="265"/>
            <ac:spMk id="3" creationId="{C8FFF0B3-3017-4F83-AE49-31A28A903113}"/>
          </ac:spMkLst>
        </pc:spChg>
        <pc:spChg chg="add mod">
          <ac:chgData name="Tetsuo Yokoyama" userId="d53c94c33a362cf9" providerId="Windows Live" clId="Web-{C9E852ED-DFB1-4A3E-8018-8048B238A049}" dt="2020-09-21T08:08:03.799" v="1957" actId="20577"/>
          <ac:spMkLst>
            <pc:docMk/>
            <pc:sldMk cId="721076292" sldId="265"/>
            <ac:spMk id="4" creationId="{F19D0F23-A251-4A8E-938D-5583659F28ED}"/>
          </ac:spMkLst>
        </pc:spChg>
        <pc:graphicFrameChg chg="add del mod ord modGraphic">
          <ac:chgData name="Tetsuo Yokoyama" userId="d53c94c33a362cf9" providerId="Windows Live" clId="Web-{C9E852ED-DFB1-4A3E-8018-8048B238A049}" dt="2020-09-21T07:52:33.214" v="1379"/>
          <ac:graphicFrameMkLst>
            <pc:docMk/>
            <pc:sldMk cId="721076292" sldId="265"/>
            <ac:graphicFrameMk id="6" creationId="{6CCEB4EE-B830-405D-BAEE-4D4F492EEFD1}"/>
          </ac:graphicFrameMkLst>
        </pc:graphicFrameChg>
      </pc:sldChg>
      <pc:sldChg chg="addSp delSp modSp new">
        <pc:chgData name="Tetsuo Yokoyama" userId="d53c94c33a362cf9" providerId="Windows Live" clId="Web-{C9E852ED-DFB1-4A3E-8018-8048B238A049}" dt="2020-09-21T08:09:43.755" v="2130" actId="1076"/>
        <pc:sldMkLst>
          <pc:docMk/>
          <pc:sldMk cId="138538224" sldId="266"/>
        </pc:sldMkLst>
        <pc:spChg chg="mod">
          <ac:chgData name="Tetsuo Yokoyama" userId="d53c94c33a362cf9" providerId="Windows Live" clId="Web-{C9E852ED-DFB1-4A3E-8018-8048B238A049}" dt="2020-09-21T07:58:56.630" v="1630" actId="20577"/>
          <ac:spMkLst>
            <pc:docMk/>
            <pc:sldMk cId="138538224" sldId="266"/>
            <ac:spMk id="2" creationId="{F38EAC6C-64FC-4E79-BCFA-B379D1F310C4}"/>
          </ac:spMkLst>
        </pc:spChg>
        <pc:spChg chg="add del mod">
          <ac:chgData name="Tetsuo Yokoyama" userId="d53c94c33a362cf9" providerId="Windows Live" clId="Web-{C9E852ED-DFB1-4A3E-8018-8048B238A049}" dt="2020-09-21T07:59:10.989" v="1648" actId="20577"/>
          <ac:spMkLst>
            <pc:docMk/>
            <pc:sldMk cId="138538224" sldId="266"/>
            <ac:spMk id="3" creationId="{4DF99E97-D1BB-4C4C-8526-7406EF3DECEB}"/>
          </ac:spMkLst>
        </pc:spChg>
        <pc:spChg chg="add mod">
          <ac:chgData name="Tetsuo Yokoyama" userId="d53c94c33a362cf9" providerId="Windows Live" clId="Web-{C9E852ED-DFB1-4A3E-8018-8048B238A049}" dt="2020-09-21T08:09:43.489" v="2096" actId="1076"/>
          <ac:spMkLst>
            <pc:docMk/>
            <pc:sldMk cId="138538224" sldId="266"/>
            <ac:spMk id="7" creationId="{5D52852E-E565-40FE-BD5A-16F54E21E7B2}"/>
          </ac:spMkLst>
        </pc:spChg>
        <pc:spChg chg="add mod">
          <ac:chgData name="Tetsuo Yokoyama" userId="d53c94c33a362cf9" providerId="Windows Live" clId="Web-{C9E852ED-DFB1-4A3E-8018-8048B238A049}" dt="2020-09-21T08:09:43.583" v="2109" actId="1076"/>
          <ac:spMkLst>
            <pc:docMk/>
            <pc:sldMk cId="138538224" sldId="266"/>
            <ac:spMk id="33" creationId="{5B465946-457D-4469-9F62-098EB0C5A651}"/>
          </ac:spMkLst>
        </pc:spChg>
        <pc:spChg chg="add mod">
          <ac:chgData name="Tetsuo Yokoyama" userId="d53c94c33a362cf9" providerId="Windows Live" clId="Web-{C9E852ED-DFB1-4A3E-8018-8048B238A049}" dt="2020-09-21T08:09:43.692" v="2122" actId="1076"/>
          <ac:spMkLst>
            <pc:docMk/>
            <pc:sldMk cId="138538224" sldId="266"/>
            <ac:spMk id="59" creationId="{FF0C234A-0B44-4EB4-A510-470C10B05E95}"/>
          </ac:spMkLst>
        </pc:spChg>
        <pc:spChg chg="add mod">
          <ac:chgData name="Tetsuo Yokoyama" userId="d53c94c33a362cf9" providerId="Windows Live" clId="Web-{C9E852ED-DFB1-4A3E-8018-8048B238A049}" dt="2020-09-21T08:09:43.708" v="2123" actId="1076"/>
          <ac:spMkLst>
            <pc:docMk/>
            <pc:sldMk cId="138538224" sldId="266"/>
            <ac:spMk id="61" creationId="{116CA765-D854-4955-8102-ED0C64AA8D43}"/>
          </ac:spMkLst>
        </pc:spChg>
        <pc:spChg chg="add mod">
          <ac:chgData name="Tetsuo Yokoyama" userId="d53c94c33a362cf9" providerId="Windows Live" clId="Web-{C9E852ED-DFB1-4A3E-8018-8048B238A049}" dt="2020-09-21T08:09:43.724" v="2125" actId="1076"/>
          <ac:spMkLst>
            <pc:docMk/>
            <pc:sldMk cId="138538224" sldId="266"/>
            <ac:spMk id="65" creationId="{82F17629-4F6D-43CD-A794-41579466B27A}"/>
          </ac:spMkLst>
        </pc:spChg>
        <pc:spChg chg="add mod">
          <ac:chgData name="Tetsuo Yokoyama" userId="d53c94c33a362cf9" providerId="Windows Live" clId="Web-{C9E852ED-DFB1-4A3E-8018-8048B238A049}" dt="2020-09-21T08:09:43.724" v="2126" actId="1076"/>
          <ac:spMkLst>
            <pc:docMk/>
            <pc:sldMk cId="138538224" sldId="266"/>
            <ac:spMk id="67" creationId="{E1C07D09-033E-4A5D-A151-40E61AF46F76}"/>
          </ac:spMkLst>
        </pc:spChg>
        <pc:spChg chg="add mod">
          <ac:chgData name="Tetsuo Yokoyama" userId="d53c94c33a362cf9" providerId="Windows Live" clId="Web-{C9E852ED-DFB1-4A3E-8018-8048B238A049}" dt="2020-09-21T08:09:43.739" v="2127" actId="1076"/>
          <ac:spMkLst>
            <pc:docMk/>
            <pc:sldMk cId="138538224" sldId="266"/>
            <ac:spMk id="69" creationId="{8F05A8F9-CFFE-40E9-BA38-4A13A9AAF6B7}"/>
          </ac:spMkLst>
        </pc:spChg>
        <pc:spChg chg="add mod">
          <ac:chgData name="Tetsuo Yokoyama" userId="d53c94c33a362cf9" providerId="Windows Live" clId="Web-{C9E852ED-DFB1-4A3E-8018-8048B238A049}" dt="2020-09-21T08:09:43.739" v="2128" actId="1076"/>
          <ac:spMkLst>
            <pc:docMk/>
            <pc:sldMk cId="138538224" sldId="266"/>
            <ac:spMk id="71" creationId="{10B21BC9-5626-4FC2-A4E4-0E2816FDB50C}"/>
          </ac:spMkLst>
        </pc:spChg>
        <pc:spChg chg="add mod">
          <ac:chgData name="Tetsuo Yokoyama" userId="d53c94c33a362cf9" providerId="Windows Live" clId="Web-{C9E852ED-DFB1-4A3E-8018-8048B238A049}" dt="2020-09-21T08:09:43.755" v="2129" actId="1076"/>
          <ac:spMkLst>
            <pc:docMk/>
            <pc:sldMk cId="138538224" sldId="266"/>
            <ac:spMk id="73" creationId="{48A24E6A-BEF0-417D-9AF2-F23E96F7A6C5}"/>
          </ac:spMkLst>
        </pc:spChg>
        <pc:spChg chg="add mod">
          <ac:chgData name="Tetsuo Yokoyama" userId="d53c94c33a362cf9" providerId="Windows Live" clId="Web-{C9E852ED-DFB1-4A3E-8018-8048B238A049}" dt="2020-09-21T08:09:43.755" v="2130" actId="1076"/>
          <ac:spMkLst>
            <pc:docMk/>
            <pc:sldMk cId="138538224" sldId="266"/>
            <ac:spMk id="75" creationId="{5DAC0CDD-8D34-4E05-B989-DB10C05EB4A6}"/>
          </ac:spMkLst>
        </pc:spChg>
        <pc:picChg chg="add del mod ord">
          <ac:chgData name="Tetsuo Yokoyama" userId="d53c94c33a362cf9" providerId="Windows Live" clId="Web-{C9E852ED-DFB1-4A3E-8018-8048B238A049}" dt="2020-09-21T07:55:23.718" v="1519"/>
          <ac:picMkLst>
            <pc:docMk/>
            <pc:sldMk cId="138538224" sldId="266"/>
            <ac:picMk id="4" creationId="{002C8E97-9FEE-4F1D-BF2F-DFBAD045D506}"/>
          </ac:picMkLst>
        </pc:picChg>
        <pc:picChg chg="add mod">
          <ac:chgData name="Tetsuo Yokoyama" userId="d53c94c33a362cf9" providerId="Windows Live" clId="Web-{C9E852ED-DFB1-4A3E-8018-8048B238A049}" dt="2020-09-21T07:58:59.458" v="1641" actId="1076"/>
          <ac:picMkLst>
            <pc:docMk/>
            <pc:sldMk cId="138538224" sldId="266"/>
            <ac:picMk id="5" creationId="{EB3D875B-13B8-4A37-8088-1EE56A5DDED5}"/>
          </ac:picMkLst>
        </pc:picChg>
        <pc:cxnChg chg="add mod">
          <ac:chgData name="Tetsuo Yokoyama" userId="d53c94c33a362cf9" providerId="Windows Live" clId="Web-{C9E852ED-DFB1-4A3E-8018-8048B238A049}" dt="2020-09-21T08:09:43.505" v="2097" actId="1076"/>
          <ac:cxnSpMkLst>
            <pc:docMk/>
            <pc:sldMk cId="138538224" sldId="266"/>
            <ac:cxnSpMk id="9" creationId="{BADA824A-4A8E-499C-BF29-365C4F653897}"/>
          </ac:cxnSpMkLst>
        </pc:cxnChg>
        <pc:cxnChg chg="add mod">
          <ac:chgData name="Tetsuo Yokoyama" userId="d53c94c33a362cf9" providerId="Windows Live" clId="Web-{C9E852ED-DFB1-4A3E-8018-8048B238A049}" dt="2020-09-21T08:09:43.505" v="2098" actId="1076"/>
          <ac:cxnSpMkLst>
            <pc:docMk/>
            <pc:sldMk cId="138538224" sldId="266"/>
            <ac:cxnSpMk id="11" creationId="{7A7A1836-B9BC-4035-A9F1-AE8883D31D15}"/>
          </ac:cxnSpMkLst>
        </pc:cxnChg>
        <pc:cxnChg chg="add mod">
          <ac:chgData name="Tetsuo Yokoyama" userId="d53c94c33a362cf9" providerId="Windows Live" clId="Web-{C9E852ED-DFB1-4A3E-8018-8048B238A049}" dt="2020-09-21T08:09:43.521" v="2099" actId="1076"/>
          <ac:cxnSpMkLst>
            <pc:docMk/>
            <pc:sldMk cId="138538224" sldId="266"/>
            <ac:cxnSpMk id="13" creationId="{9D3741BC-9AE4-49D7-8BCA-0CEECD24DBC3}"/>
          </ac:cxnSpMkLst>
        </pc:cxnChg>
        <pc:cxnChg chg="add mod">
          <ac:chgData name="Tetsuo Yokoyama" userId="d53c94c33a362cf9" providerId="Windows Live" clId="Web-{C9E852ED-DFB1-4A3E-8018-8048B238A049}" dt="2020-09-21T08:09:43.521" v="2100" actId="1076"/>
          <ac:cxnSpMkLst>
            <pc:docMk/>
            <pc:sldMk cId="138538224" sldId="266"/>
            <ac:cxnSpMk id="15" creationId="{FAD55937-1F85-4E95-BB07-34FF317F5459}"/>
          </ac:cxnSpMkLst>
        </pc:cxnChg>
        <pc:cxnChg chg="add mod">
          <ac:chgData name="Tetsuo Yokoyama" userId="d53c94c33a362cf9" providerId="Windows Live" clId="Web-{C9E852ED-DFB1-4A3E-8018-8048B238A049}" dt="2020-09-21T08:09:43.521" v="2101" actId="1076"/>
          <ac:cxnSpMkLst>
            <pc:docMk/>
            <pc:sldMk cId="138538224" sldId="266"/>
            <ac:cxnSpMk id="17" creationId="{B6E8BC19-68B8-4B85-8553-CD746A156732}"/>
          </ac:cxnSpMkLst>
        </pc:cxnChg>
        <pc:cxnChg chg="add mod">
          <ac:chgData name="Tetsuo Yokoyama" userId="d53c94c33a362cf9" providerId="Windows Live" clId="Web-{C9E852ED-DFB1-4A3E-8018-8048B238A049}" dt="2020-09-21T08:09:43.536" v="2102" actId="1076"/>
          <ac:cxnSpMkLst>
            <pc:docMk/>
            <pc:sldMk cId="138538224" sldId="266"/>
            <ac:cxnSpMk id="19" creationId="{5383E4B4-C55E-4161-9067-B3575C974449}"/>
          </ac:cxnSpMkLst>
        </pc:cxnChg>
        <pc:cxnChg chg="add mod">
          <ac:chgData name="Tetsuo Yokoyama" userId="d53c94c33a362cf9" providerId="Windows Live" clId="Web-{C9E852ED-DFB1-4A3E-8018-8048B238A049}" dt="2020-09-21T08:09:43.536" v="2103" actId="1076"/>
          <ac:cxnSpMkLst>
            <pc:docMk/>
            <pc:sldMk cId="138538224" sldId="266"/>
            <ac:cxnSpMk id="21" creationId="{93F29066-9794-453A-8D2D-E111C0245DC6}"/>
          </ac:cxnSpMkLst>
        </pc:cxnChg>
        <pc:cxnChg chg="add mod">
          <ac:chgData name="Tetsuo Yokoyama" userId="d53c94c33a362cf9" providerId="Windows Live" clId="Web-{C9E852ED-DFB1-4A3E-8018-8048B238A049}" dt="2020-09-21T08:09:43.552" v="2104" actId="1076"/>
          <ac:cxnSpMkLst>
            <pc:docMk/>
            <pc:sldMk cId="138538224" sldId="266"/>
            <ac:cxnSpMk id="23" creationId="{8660BBC7-9D1D-415E-B606-16A569B28F46}"/>
          </ac:cxnSpMkLst>
        </pc:cxnChg>
        <pc:cxnChg chg="add mod">
          <ac:chgData name="Tetsuo Yokoyama" userId="d53c94c33a362cf9" providerId="Windows Live" clId="Web-{C9E852ED-DFB1-4A3E-8018-8048B238A049}" dt="2020-09-21T08:09:43.552" v="2105" actId="1076"/>
          <ac:cxnSpMkLst>
            <pc:docMk/>
            <pc:sldMk cId="138538224" sldId="266"/>
            <ac:cxnSpMk id="25" creationId="{C7F81305-4ECB-40F7-B10F-067DD6FC03F2}"/>
          </ac:cxnSpMkLst>
        </pc:cxnChg>
        <pc:cxnChg chg="add mod">
          <ac:chgData name="Tetsuo Yokoyama" userId="d53c94c33a362cf9" providerId="Windows Live" clId="Web-{C9E852ED-DFB1-4A3E-8018-8048B238A049}" dt="2020-09-21T08:09:43.567" v="2106" actId="1076"/>
          <ac:cxnSpMkLst>
            <pc:docMk/>
            <pc:sldMk cId="138538224" sldId="266"/>
            <ac:cxnSpMk id="27" creationId="{5A32FF20-3CE4-416B-AEF2-974CF6BB18B8}"/>
          </ac:cxnSpMkLst>
        </pc:cxnChg>
        <pc:cxnChg chg="add mod">
          <ac:chgData name="Tetsuo Yokoyama" userId="d53c94c33a362cf9" providerId="Windows Live" clId="Web-{C9E852ED-DFB1-4A3E-8018-8048B238A049}" dt="2020-09-21T08:09:43.567" v="2107" actId="1076"/>
          <ac:cxnSpMkLst>
            <pc:docMk/>
            <pc:sldMk cId="138538224" sldId="266"/>
            <ac:cxnSpMk id="29" creationId="{F313A1F8-6B0E-475A-AA9A-80AFF2538447}"/>
          </ac:cxnSpMkLst>
        </pc:cxnChg>
        <pc:cxnChg chg="add mod">
          <ac:chgData name="Tetsuo Yokoyama" userId="d53c94c33a362cf9" providerId="Windows Live" clId="Web-{C9E852ED-DFB1-4A3E-8018-8048B238A049}" dt="2020-09-21T08:09:43.583" v="2108" actId="1076"/>
          <ac:cxnSpMkLst>
            <pc:docMk/>
            <pc:sldMk cId="138538224" sldId="266"/>
            <ac:cxnSpMk id="31" creationId="{F03001EA-9DC0-471F-AB5F-629D77FA4DC2}"/>
          </ac:cxnSpMkLst>
        </pc:cxnChg>
        <pc:cxnChg chg="add mod">
          <ac:chgData name="Tetsuo Yokoyama" userId="d53c94c33a362cf9" providerId="Windows Live" clId="Web-{C9E852ED-DFB1-4A3E-8018-8048B238A049}" dt="2020-09-21T08:09:43.599" v="2110" actId="1076"/>
          <ac:cxnSpMkLst>
            <pc:docMk/>
            <pc:sldMk cId="138538224" sldId="266"/>
            <ac:cxnSpMk id="35" creationId="{28BEA02C-24E3-47AB-A307-152F60DFE33D}"/>
          </ac:cxnSpMkLst>
        </pc:cxnChg>
        <pc:cxnChg chg="add mod">
          <ac:chgData name="Tetsuo Yokoyama" userId="d53c94c33a362cf9" providerId="Windows Live" clId="Web-{C9E852ED-DFB1-4A3E-8018-8048B238A049}" dt="2020-09-21T08:09:43.614" v="2111" actId="1076"/>
          <ac:cxnSpMkLst>
            <pc:docMk/>
            <pc:sldMk cId="138538224" sldId="266"/>
            <ac:cxnSpMk id="37" creationId="{8613AF1D-701A-434F-B945-B65E9FC0AEE8}"/>
          </ac:cxnSpMkLst>
        </pc:cxnChg>
        <pc:cxnChg chg="add mod">
          <ac:chgData name="Tetsuo Yokoyama" userId="d53c94c33a362cf9" providerId="Windows Live" clId="Web-{C9E852ED-DFB1-4A3E-8018-8048B238A049}" dt="2020-09-21T08:09:43.614" v="2112" actId="1076"/>
          <ac:cxnSpMkLst>
            <pc:docMk/>
            <pc:sldMk cId="138538224" sldId="266"/>
            <ac:cxnSpMk id="39" creationId="{DFCF2663-6818-4630-B36D-53D8E6BF5A14}"/>
          </ac:cxnSpMkLst>
        </pc:cxnChg>
        <pc:cxnChg chg="add mod">
          <ac:chgData name="Tetsuo Yokoyama" userId="d53c94c33a362cf9" providerId="Windows Live" clId="Web-{C9E852ED-DFB1-4A3E-8018-8048B238A049}" dt="2020-09-21T08:09:43.630" v="2113" actId="1076"/>
          <ac:cxnSpMkLst>
            <pc:docMk/>
            <pc:sldMk cId="138538224" sldId="266"/>
            <ac:cxnSpMk id="41" creationId="{C1C82CF3-D6E1-4A7E-828D-690309E24681}"/>
          </ac:cxnSpMkLst>
        </pc:cxnChg>
        <pc:cxnChg chg="add mod">
          <ac:chgData name="Tetsuo Yokoyama" userId="d53c94c33a362cf9" providerId="Windows Live" clId="Web-{C9E852ED-DFB1-4A3E-8018-8048B238A049}" dt="2020-09-21T08:09:43.630" v="2114" actId="1076"/>
          <ac:cxnSpMkLst>
            <pc:docMk/>
            <pc:sldMk cId="138538224" sldId="266"/>
            <ac:cxnSpMk id="43" creationId="{83C9E045-96D7-4C99-A74D-4279E6627A1E}"/>
          </ac:cxnSpMkLst>
        </pc:cxnChg>
        <pc:cxnChg chg="add mod">
          <ac:chgData name="Tetsuo Yokoyama" userId="d53c94c33a362cf9" providerId="Windows Live" clId="Web-{C9E852ED-DFB1-4A3E-8018-8048B238A049}" dt="2020-09-21T08:09:43.646" v="2115" actId="1076"/>
          <ac:cxnSpMkLst>
            <pc:docMk/>
            <pc:sldMk cId="138538224" sldId="266"/>
            <ac:cxnSpMk id="45" creationId="{3ABFA80C-813A-44D2-97A4-75D2EB01C357}"/>
          </ac:cxnSpMkLst>
        </pc:cxnChg>
        <pc:cxnChg chg="add mod">
          <ac:chgData name="Tetsuo Yokoyama" userId="d53c94c33a362cf9" providerId="Windows Live" clId="Web-{C9E852ED-DFB1-4A3E-8018-8048B238A049}" dt="2020-09-21T08:09:43.646" v="2116" actId="1076"/>
          <ac:cxnSpMkLst>
            <pc:docMk/>
            <pc:sldMk cId="138538224" sldId="266"/>
            <ac:cxnSpMk id="47" creationId="{08EBF0E1-ED95-440E-94B6-1CAFBD4FF67C}"/>
          </ac:cxnSpMkLst>
        </pc:cxnChg>
        <pc:cxnChg chg="add mod">
          <ac:chgData name="Tetsuo Yokoyama" userId="d53c94c33a362cf9" providerId="Windows Live" clId="Web-{C9E852ED-DFB1-4A3E-8018-8048B238A049}" dt="2020-09-21T08:09:43.661" v="2117" actId="1076"/>
          <ac:cxnSpMkLst>
            <pc:docMk/>
            <pc:sldMk cId="138538224" sldId="266"/>
            <ac:cxnSpMk id="49" creationId="{95590CBE-A380-4D55-8D82-46E692F57297}"/>
          </ac:cxnSpMkLst>
        </pc:cxnChg>
        <pc:cxnChg chg="add mod">
          <ac:chgData name="Tetsuo Yokoyama" userId="d53c94c33a362cf9" providerId="Windows Live" clId="Web-{C9E852ED-DFB1-4A3E-8018-8048B238A049}" dt="2020-09-21T08:09:43.661" v="2118" actId="1076"/>
          <ac:cxnSpMkLst>
            <pc:docMk/>
            <pc:sldMk cId="138538224" sldId="266"/>
            <ac:cxnSpMk id="51" creationId="{6161BA16-A85A-4F7F-A0F0-548D1CC65FDA}"/>
          </ac:cxnSpMkLst>
        </pc:cxnChg>
        <pc:cxnChg chg="add mod">
          <ac:chgData name="Tetsuo Yokoyama" userId="d53c94c33a362cf9" providerId="Windows Live" clId="Web-{C9E852ED-DFB1-4A3E-8018-8048B238A049}" dt="2020-09-21T08:09:43.677" v="2119" actId="1076"/>
          <ac:cxnSpMkLst>
            <pc:docMk/>
            <pc:sldMk cId="138538224" sldId="266"/>
            <ac:cxnSpMk id="53" creationId="{E8DFD0A6-F01B-4BBF-8757-E80C5118E07A}"/>
          </ac:cxnSpMkLst>
        </pc:cxnChg>
        <pc:cxnChg chg="add mod">
          <ac:chgData name="Tetsuo Yokoyama" userId="d53c94c33a362cf9" providerId="Windows Live" clId="Web-{C9E852ED-DFB1-4A3E-8018-8048B238A049}" dt="2020-09-21T08:09:43.677" v="2120" actId="1076"/>
          <ac:cxnSpMkLst>
            <pc:docMk/>
            <pc:sldMk cId="138538224" sldId="266"/>
            <ac:cxnSpMk id="55" creationId="{6CB1C111-E7A6-4665-8932-FAC436D5D349}"/>
          </ac:cxnSpMkLst>
        </pc:cxnChg>
        <pc:cxnChg chg="add mod">
          <ac:chgData name="Tetsuo Yokoyama" userId="d53c94c33a362cf9" providerId="Windows Live" clId="Web-{C9E852ED-DFB1-4A3E-8018-8048B238A049}" dt="2020-09-21T08:09:43.692" v="2121" actId="1076"/>
          <ac:cxnSpMkLst>
            <pc:docMk/>
            <pc:sldMk cId="138538224" sldId="266"/>
            <ac:cxnSpMk id="57" creationId="{B9D15ECF-22D2-4E0E-BF9C-DC4D01D55134}"/>
          </ac:cxnSpMkLst>
        </pc:cxnChg>
        <pc:cxnChg chg="add mod">
          <ac:chgData name="Tetsuo Yokoyama" userId="d53c94c33a362cf9" providerId="Windows Live" clId="Web-{C9E852ED-DFB1-4A3E-8018-8048B238A049}" dt="2020-09-21T08:09:43.708" v="2124" actId="1076"/>
          <ac:cxnSpMkLst>
            <pc:docMk/>
            <pc:sldMk cId="138538224" sldId="266"/>
            <ac:cxnSpMk id="63" creationId="{1D9223A9-C02B-48D9-806D-FEC6A5FACA02}"/>
          </ac:cxnSpMkLst>
        </pc:cxnChg>
      </pc:sldChg>
      <pc:sldChg chg="new del">
        <pc:chgData name="Tetsuo Yokoyama" userId="d53c94c33a362cf9" providerId="Windows Live" clId="Web-{C9E852ED-DFB1-4A3E-8018-8048B238A049}" dt="2020-09-21T07:55:13.593" v="1516"/>
        <pc:sldMkLst>
          <pc:docMk/>
          <pc:sldMk cId="1620176136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2A36D-5350-49D4-83A0-EF63FB51016C}" type="datetimeFigureOut">
              <a:rPr kumimoji="1" lang="en-US"/>
              <a:t>9/28/2020</a:t>
            </a:fld>
            <a:endParaRPr kumimoji="1"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/>
              <a:t>Click to edit Master text styles</a:t>
            </a:r>
          </a:p>
          <a:p>
            <a:pPr lvl="1"/>
            <a:r>
              <a:rPr kumimoji="1" lang="en-US"/>
              <a:t>Second level</a:t>
            </a:r>
          </a:p>
          <a:p>
            <a:pPr lvl="2"/>
            <a:r>
              <a:rPr kumimoji="1" lang="en-US"/>
              <a:t>Third level</a:t>
            </a:r>
          </a:p>
          <a:p>
            <a:pPr lvl="3"/>
            <a:r>
              <a:rPr kumimoji="1" lang="en-US"/>
              <a:t>Fourth level</a:t>
            </a:r>
          </a:p>
          <a:p>
            <a:pPr lvl="4"/>
            <a:r>
              <a:rPr kumimoji="1"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42098-FAE9-4397-9654-FDF9E3EEFFEF}" type="slidenum">
              <a:rPr kumimoji="1" lang="en-US"/>
              <a:t>‹#›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2035719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ワレワレが実施するテスト</a:t>
            </a:r>
            <a:endParaRPr kumimoji="1" lang="en-US" altLang="ja-JP" dirty="0"/>
          </a:p>
          <a:p>
            <a:r>
              <a:rPr kumimoji="1" lang="ja-JP" altLang="en-US" dirty="0"/>
              <a:t>開発者（ユーザやテスターではなく）が作成する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ホワイト（ソースコードを みながら 作成する）とブラック</a:t>
            </a:r>
            <a:endParaRPr kumimoji="1" lang="en-US" altLang="ja-JP" dirty="0"/>
          </a:p>
          <a:p>
            <a:r>
              <a:rPr kumimoji="1" lang="ja-JP" altLang="en-US" dirty="0"/>
              <a:t>単体テストが すんだら、モジュール同士を 結合させて テストする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442098-FAE9-4397-9654-FDF9E3EEFFEF}" type="slidenum">
              <a:rPr kumimoji="1" lang="en-US" smtClean="0"/>
              <a:t>1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2240165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基準が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 ある</a:t>
            </a:r>
            <a:endParaRPr kumimoji="1" lang="en-US" altLang="ja-JP" dirty="0"/>
          </a:p>
          <a:p>
            <a:r>
              <a:rPr kumimoji="1" lang="ja-JP" altLang="en-US" dirty="0"/>
              <a:t>事前に テストケースを全部 ファイルに記述しておく</a:t>
            </a:r>
            <a:endParaRPr kumimoji="1" lang="en-US" altLang="ja-JP" dirty="0"/>
          </a:p>
          <a:p>
            <a:r>
              <a:rPr kumimoji="1" lang="ja-JP" altLang="en-US" dirty="0"/>
              <a:t>テストを実行すると エラー箇所が判明する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442098-FAE9-4397-9654-FDF9E3EEFFEF}" type="slidenum">
              <a:rPr kumimoji="1" lang="en-US" smtClean="0"/>
              <a:t>2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3971041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これらの関数に サマザマなヒキ数をあたえて テストする</a:t>
            </a:r>
            <a:endParaRPr kumimoji="1" lang="en-US" altLang="ja-JP" dirty="0"/>
          </a:p>
          <a:p>
            <a:r>
              <a:rPr kumimoji="1" lang="ja-JP" altLang="en-US" dirty="0"/>
              <a:t>分岐網羅の条件を みたすようにする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442098-FAE9-4397-9654-FDF9E3EEFFEF}" type="slidenum">
              <a:rPr kumimoji="1" lang="en-US" smtClean="0"/>
              <a:t>3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1188019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環境とは、変数と、メモリ上のバショとを対応させたリスト</a:t>
            </a:r>
            <a:endParaRPr kumimoji="1" lang="en-US" altLang="ja-JP" dirty="0"/>
          </a:p>
          <a:p>
            <a:r>
              <a:rPr kumimoji="1" lang="ja-JP" altLang="en-US" dirty="0"/>
              <a:t>ストアは、バショと数値を対応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＊図を つかって 説明しよう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442098-FAE9-4397-9654-FDF9E3EEFFEF}" type="slidenum">
              <a:rPr kumimoji="1" lang="en-US" smtClean="0"/>
              <a:t>4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1416735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構文規則としてデータ型と関数を定義している</a:t>
            </a:r>
            <a:endParaRPr kumimoji="1" lang="en-US" altLang="ja-JP" dirty="0"/>
          </a:p>
          <a:p>
            <a:r>
              <a:rPr kumimoji="1" lang="ja-JP" altLang="en-US" dirty="0"/>
              <a:t>これに したがって 入力されたプログラムは 「構文木」に変換される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442098-FAE9-4397-9654-FDF9E3EEFFEF}" type="slidenum">
              <a:rPr kumimoji="1" lang="en-US" smtClean="0"/>
              <a:t>5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997221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ファイルにテストケースを どうやって かきこむか みていく</a:t>
            </a:r>
            <a:endParaRPr kumimoji="1" lang="en-US" altLang="ja-JP" dirty="0"/>
          </a:p>
          <a:p>
            <a:r>
              <a:rPr kumimoji="1" lang="ja-JP" altLang="en-US" dirty="0"/>
              <a:t>最初に </a:t>
            </a:r>
            <a:r>
              <a:rPr kumimoji="1" lang="en-US" altLang="ja-JP" dirty="0"/>
              <a:t>tests</a:t>
            </a:r>
            <a:r>
              <a:rPr kumimoji="1" lang="ja-JP" altLang="en-US" dirty="0"/>
              <a:t>という名称で リストを生成する</a:t>
            </a:r>
            <a:endParaRPr kumimoji="1" lang="en-US" altLang="ja-JP" dirty="0"/>
          </a:p>
          <a:p>
            <a:r>
              <a:rPr kumimoji="1" lang="ja-JP" altLang="en-US" dirty="0"/>
              <a:t>そのナカに 各ケースを記載する</a:t>
            </a:r>
            <a:endParaRPr kumimoji="1" lang="en-US" altLang="ja-JP" dirty="0"/>
          </a:p>
          <a:p>
            <a:r>
              <a:rPr kumimoji="1" lang="en-US" altLang="ja-JP" dirty="0" err="1"/>
              <a:t>Assert_equal</a:t>
            </a:r>
            <a:r>
              <a:rPr kumimoji="1" lang="ja-JP" altLang="en-US" dirty="0"/>
              <a:t>は ２つの数値が ひとしいことを 確認する</a:t>
            </a:r>
            <a:endParaRPr kumimoji="1" lang="en-US" altLang="ja-JP" dirty="0"/>
          </a:p>
          <a:p>
            <a:r>
              <a:rPr kumimoji="1" lang="ja-JP" altLang="en-US" dirty="0"/>
              <a:t>失敗すると 信号がでる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442098-FAE9-4397-9654-FDF9E3EEFFEF}" type="slidenum">
              <a:rPr kumimoji="1" lang="en-US" smtClean="0"/>
              <a:t>6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3476870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X+=1</a:t>
            </a:r>
            <a:r>
              <a:rPr kumimoji="1" lang="ja-JP" altLang="en-US" dirty="0"/>
              <a:t>のプログラムに逆変換器を適用すると </a:t>
            </a:r>
            <a:r>
              <a:rPr kumimoji="1" lang="en-US" altLang="ja-JP" dirty="0"/>
              <a:t>x-=1</a:t>
            </a:r>
            <a:r>
              <a:rPr kumimoji="1" lang="ja-JP" altLang="en-US" dirty="0"/>
              <a:t>になることを テストしている</a:t>
            </a:r>
            <a:endParaRPr kumimoji="1" lang="en-US" altLang="ja-JP" dirty="0"/>
          </a:p>
          <a:p>
            <a:r>
              <a:rPr kumimoji="1" lang="ja-JP" altLang="en-US" dirty="0"/>
              <a:t>＊例を追加変更する？ </a:t>
            </a:r>
            <a:r>
              <a:rPr kumimoji="1" lang="en-US" altLang="ja-JP" dirty="0"/>
              <a:t>If</a:t>
            </a:r>
            <a:r>
              <a:rPr kumimoji="1" lang="ja-JP" altLang="en-US" dirty="0"/>
              <a:t>とか</a:t>
            </a:r>
            <a:r>
              <a:rPr kumimoji="1" lang="en-US" altLang="ja-JP" dirty="0"/>
              <a:t>for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442098-FAE9-4397-9654-FDF9E3EEFFEF}" type="slidenum">
              <a:rPr kumimoji="1" lang="en-US" smtClean="0"/>
              <a:t>7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257189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以下の例を用いて分岐網羅させようとしていることを説明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442098-FAE9-4397-9654-FDF9E3EEFFEF}" type="slidenum">
              <a:rPr kumimoji="1" lang="en-US"/>
              <a:t>8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1144910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A10915-36E0-408B-AA3D-D62C0C28F5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5B1D6AB-2C2E-4624-8F12-AA2CA55CF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71E8A3-7CBC-4335-A42C-3E9A4F656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0AECAA-3093-4EE4-AF78-7DECCB96C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15E1E0-26A8-4A3A-95AF-637DE879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20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600C-0781-4503-8108-EF2E34119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7054AE-6A7E-40BF-A2E4-924634AFE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5E11A-747C-4037-A0FE-82054C6A9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13D5EC-1827-44C4-AEF1-A9DFA734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E89C03-B852-4F2F-99A5-7760DCB8B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57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19174F-4333-4886-BF40-0F43321212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8D025BB-FFFF-4760-863A-B014D6607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FF9FD7-BAC1-4175-A855-0A1E6AFF1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0C9900-55BB-4EAD-9040-85ED0141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80368E-4343-482E-8069-140B1E4D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67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6BA5DC-0C4D-470D-A7AF-0A9635CCD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1F55CA-8C5B-4186-BCA8-B8A504F30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9589E5-AD17-4795-B9F0-4DFCD3D38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38BB7B-2F5F-4E86-85EF-E5A86AFCD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149E14-E7CF-454A-BE17-C5905A42D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93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2D31F3-B4F3-4CBC-8509-DAEBB141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12A374-7E8C-4E0E-B817-5D87D9C14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6F4AE6-CBCD-405C-AE71-5D0ACE0B2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7DA4FF-45EC-47DA-BF23-C65225585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0CE4AF-F3BA-4C5D-9106-B2C8C6F4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067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EA6EE3-B541-4C25-B752-5FC180A3F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7329A7-E12F-4119-BE54-32FA49DEF8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6277ABC-103A-4049-AE04-2C95073B0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45C948-C643-4816-A207-08B6338D5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2C7517-8822-4501-80EF-812EBF5DB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EBE5D8-3067-405A-B24F-F9DA704BB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947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3C3B0B-CBCF-46D5-A607-77A66435D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416478-DEA7-42EE-AD78-2B141FFA4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5A637D7-7218-4EA5-94A2-A1CE53DD3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FA794BF-1DD9-4713-86CB-14208A9C8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6B633D3-30E9-4EF0-9EDA-2AF2D4F209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A2C7B7C-7D80-4631-91A5-932EF0DEE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1781960-4C3B-4BE5-A41D-AF4C64009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27C835F-7A9A-4ECE-8E7D-1EAB3EEE6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9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380343-05EF-4120-8562-9C0363838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38A538-BF00-4628-9B4D-7DA0C2721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8E2E8D4-820C-4BC7-A8A0-13FCA9EC7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0B774B-268F-4DD1-BF65-313EC0158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79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BAF881A-3A68-4B77-8BC7-14890E350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418CD69-72F2-4E75-BFE1-7AE7A395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CD4340-3160-4456-A9AB-881381497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97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36DB3E-2786-4FCF-A777-11FC124A0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90941D-0EB5-44D4-9066-491E18C3A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49FB371-69B4-47E1-ACAC-D218F41D56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3F15DF-AC08-410D-8F4B-96F1C78F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E3E38E-47F1-445A-A6AF-3CD81288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454188B-DFBD-49DD-AFCD-8657281B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64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540C83-04AC-4892-A733-8306E9243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BB6354D-8A58-4260-A107-ACF5E4E487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BEB10A-34B3-49D0-9AFE-5901EFA4A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2A34183-620E-4B6D-B21A-3EC6821CC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2E3243-BC64-4F49-B5D7-DDEBCB385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8A43CD-CA91-45CC-9110-FD68CBF6C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34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136A09E-3CBD-46B9-92CD-51B396E26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34EDF8-03F8-4F8B-89AD-97E83E8CC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8E017E-EDE7-4165-9937-B381204478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28436-89A1-4679-A8D3-BD3EE9E76C48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3671CF-D498-476E-B2A4-D5BDA171C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4606E3-20CA-485C-8407-1C2BAF56A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79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AB183E0-79BD-447F-A3D2-66CBD7BF9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ea typeface="游ゴシック Light"/>
              </a:rPr>
              <a:t>単体テストとは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0776409-DB5C-45D8-BF47-C4EA18C685FB}"/>
              </a:ext>
            </a:extLst>
          </p:cNvPr>
          <p:cNvSpPr txBox="1"/>
          <p:nvPr/>
        </p:nvSpPr>
        <p:spPr>
          <a:xfrm>
            <a:off x="655320" y="1965960"/>
            <a:ext cx="10515600" cy="35394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 dirty="0"/>
              <a:t>開発者自身が 作成する</a:t>
            </a:r>
            <a:endParaRPr kumimoji="1" lang="en-US" altLang="ja-JP" sz="2800" dirty="0"/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ja-JP" altLang="en-US" sz="2800" dirty="0"/>
              <a:t>モジュール（例：クラス、メソッド、関数）を対象とする</a:t>
            </a:r>
            <a:endParaRPr lang="en-US" altLang="ja-JP" sz="2800" dirty="0"/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 dirty="0">
                <a:ea typeface="游ゴシック"/>
              </a:rPr>
              <a:t>自動化されてい</a:t>
            </a:r>
            <a:r>
              <a:rPr lang="ja-JP" altLang="en-US" sz="2800" dirty="0">
                <a:ea typeface="游ゴシック"/>
              </a:rPr>
              <a:t>る</a:t>
            </a: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ja-JP" sz="2800" dirty="0">
                <a:ea typeface="+mn-lt"/>
                <a:cs typeface="+mn-lt"/>
              </a:rPr>
              <a:t>ロジックの 不グアイを たくさん とりのぞける</a:t>
            </a:r>
            <a:endParaRPr lang="en-US" altLang="ja-JP" sz="2800" dirty="0">
              <a:ea typeface="+mn-lt"/>
              <a:cs typeface="+mn-lt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ja-JP" sz="2800" dirty="0">
                <a:ea typeface="+mn-lt"/>
                <a:cs typeface="+mn-lt"/>
              </a:rPr>
              <a:t>ホワイトボックステスト</a:t>
            </a:r>
            <a:r>
              <a:rPr lang="ja-JP" altLang="en-US" sz="2800" dirty="0">
                <a:ea typeface="+mn-lt"/>
                <a:cs typeface="+mn-lt"/>
              </a:rPr>
              <a:t>に分類される</a:t>
            </a:r>
            <a:endParaRPr lang="ja-JP" sz="2800" dirty="0">
              <a:ea typeface="+mn-lt"/>
              <a:cs typeface="+mn-lt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ja-JP" sz="2800" dirty="0">
                <a:ea typeface="+mn-lt"/>
                <a:cs typeface="+mn-lt"/>
              </a:rPr>
              <a:t>結合テスト、総合テスト と つづく</a:t>
            </a:r>
            <a:endParaRPr lang="en-US" sz="2800" dirty="0">
              <a:ea typeface="+mn-lt"/>
              <a:cs typeface="+mn-lt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endParaRPr lang="ja-JP" sz="2800" dirty="0">
              <a:ea typeface="游ゴシック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endParaRPr lang="ja-JP" altLang="en-US" sz="2800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6344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CD184-B628-4058-BDD0-6ABF242BC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+mj-lt"/>
                <a:cs typeface="+mj-lt"/>
              </a:rPr>
              <a:t>ROOPL++</a:t>
            </a:r>
            <a:r>
              <a:rPr lang="ja-JP" altLang="en-US" sz="3600">
                <a:ea typeface="+mj-lt"/>
                <a:cs typeface="+mj-lt"/>
              </a:rPr>
              <a:t>インタプリタ開発における単体テスト</a:t>
            </a:r>
            <a:endParaRPr lang="en-US" sz="3600" dirty="0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9108F-C3B2-4C2C-8AD2-57A4CFD7E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061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dirty="0">
                <a:ea typeface="+mn-lt"/>
                <a:cs typeface="+mn-lt"/>
              </a:rPr>
              <a:t>ホワイトボックステスト</a:t>
            </a:r>
          </a:p>
          <a:p>
            <a:pPr lvl="1"/>
            <a:r>
              <a:rPr lang="ja-JP" altLang="en-US" dirty="0">
                <a:ea typeface="+mn-lt"/>
                <a:cs typeface="+mn-lt"/>
              </a:rPr>
              <a:t>命令網羅</a:t>
            </a:r>
          </a:p>
          <a:p>
            <a:pPr lvl="1"/>
            <a:r>
              <a:rPr lang="ja-JP" dirty="0">
                <a:ea typeface="+mn-lt"/>
                <a:cs typeface="+mn-lt"/>
              </a:rPr>
              <a:t>分岐網羅が目標</a:t>
            </a:r>
            <a:endParaRPr lang="ja-JP" altLang="en-US" dirty="0">
              <a:ea typeface="+mn-lt"/>
              <a:cs typeface="+mn-lt"/>
            </a:endParaRPr>
          </a:p>
          <a:p>
            <a:pPr lvl="2"/>
            <a:r>
              <a:rPr lang="ja-JP" altLang="en-US" dirty="0">
                <a:ea typeface="+mn-lt"/>
                <a:cs typeface="+mn-lt"/>
              </a:rPr>
              <a:t>ソースコードのロジックに 着目</a:t>
            </a:r>
            <a:endParaRPr lang="ja-JP" sz="2400" dirty="0">
              <a:ea typeface="+mn-lt"/>
              <a:cs typeface="+mn-lt"/>
            </a:endParaRPr>
          </a:p>
          <a:p>
            <a:pPr lvl="2"/>
            <a:r>
              <a:rPr lang="ja-JP" altLang="en-US" dirty="0">
                <a:ea typeface="+mn-lt"/>
                <a:cs typeface="+mn-lt"/>
              </a:rPr>
              <a:t>すべての構文要素の すべてのフルマイの テスト</a:t>
            </a:r>
          </a:p>
          <a:p>
            <a:r>
              <a:rPr lang="ja-JP" altLang="en-US" dirty="0">
                <a:ea typeface="+mn-lt"/>
                <a:cs typeface="+mn-lt"/>
              </a:rPr>
              <a:t>単体テストの自動化</a:t>
            </a:r>
            <a:r>
              <a:rPr lang="en-US" altLang="ja-JP" dirty="0">
                <a:ea typeface="+mn-lt"/>
                <a:cs typeface="+mn-lt"/>
              </a:rPr>
              <a:t> </a:t>
            </a:r>
            <a:endParaRPr lang="en-US" dirty="0">
              <a:ea typeface="游ゴシック"/>
            </a:endParaRPr>
          </a:p>
          <a:p>
            <a:pPr lvl="1"/>
            <a:r>
              <a:rPr lang="ja-JP" altLang="en-US" dirty="0">
                <a:ea typeface="+mn-lt"/>
                <a:cs typeface="+mn-lt"/>
              </a:rPr>
              <a:t>単体テストフレームワーク</a:t>
            </a:r>
            <a:r>
              <a:rPr lang="en-US" dirty="0">
                <a:ea typeface="+mn-lt"/>
                <a:cs typeface="+mn-lt"/>
              </a:rPr>
              <a:t> OUnit </a:t>
            </a:r>
          </a:p>
          <a:p>
            <a:pPr lvl="2"/>
            <a:r>
              <a:rPr lang="en-US" dirty="0">
                <a:ea typeface="游ゴシック"/>
              </a:rPr>
              <a:t>Haskell</a:t>
            </a:r>
            <a:r>
              <a:rPr lang="ja-JP" altLang="en-US" dirty="0">
                <a:ea typeface="游ゴシック"/>
              </a:rPr>
              <a:t>の</a:t>
            </a:r>
            <a:r>
              <a:rPr lang="ja-JP" dirty="0">
                <a:ea typeface="+mn-lt"/>
                <a:cs typeface="+mn-lt"/>
              </a:rPr>
              <a:t>HUnitをベース</a:t>
            </a:r>
            <a:endParaRPr lang="ja-JP" altLang="en-US" dirty="0">
              <a:ea typeface="+mn-lt"/>
              <a:cs typeface="+mn-lt"/>
            </a:endParaRPr>
          </a:p>
          <a:p>
            <a:pPr lvl="2"/>
            <a:r>
              <a:rPr lang="ja-JP" altLang="en-US" dirty="0">
                <a:ea typeface="游ゴシック"/>
              </a:rPr>
              <a:t>JUnitに類似</a:t>
            </a:r>
          </a:p>
          <a:p>
            <a:pPr lvl="1"/>
            <a:r>
              <a:rPr lang="ja-JP" altLang="en-US" dirty="0">
                <a:ea typeface="游ゴシック"/>
              </a:rPr>
              <a:t>テストケースを記述</a:t>
            </a:r>
          </a:p>
        </p:txBody>
      </p:sp>
    </p:spTree>
    <p:extLst>
      <p:ext uri="{BB962C8B-B14F-4D97-AF65-F5344CB8AC3E}">
        <p14:creationId xmlns:p14="http://schemas.microsoft.com/office/powerpoint/2010/main" val="3336403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A806FF2-30A5-4C2E-9C27-2FED92C63699}"/>
              </a:ext>
            </a:extLst>
          </p:cNvPr>
          <p:cNvSpPr txBox="1"/>
          <p:nvPr/>
        </p:nvSpPr>
        <p:spPr>
          <a:xfrm>
            <a:off x="844062" y="562708"/>
            <a:ext cx="10185009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4400" dirty="0"/>
              <a:t>テストする部分</a:t>
            </a:r>
            <a:endParaRPr lang="en-US" altLang="ja-JP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41379A-0362-48B4-9241-F1CA784F7A8D}"/>
              </a:ext>
            </a:extLst>
          </p:cNvPr>
          <p:cNvSpPr txBox="1"/>
          <p:nvPr/>
        </p:nvSpPr>
        <p:spPr>
          <a:xfrm>
            <a:off x="695359" y="1744394"/>
            <a:ext cx="5636479" cy="489364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altLang="ja-JP" sz="2400" dirty="0">
                <a:ea typeface="游ゴシック"/>
              </a:rPr>
              <a:t>src/eval.ml </a:t>
            </a:r>
            <a:r>
              <a:rPr lang="ja-JP" altLang="en-US" sz="2400" dirty="0">
                <a:ea typeface="游ゴシック"/>
              </a:rPr>
              <a:t>内の関数</a:t>
            </a:r>
            <a:endParaRPr lang="en-US" altLang="ja-JP" sz="2400" dirty="0">
              <a:ea typeface="游ゴシック"/>
            </a:endParaRPr>
          </a:p>
          <a:p>
            <a:r>
              <a:rPr lang="ja-JP" altLang="en-US" sz="2400" dirty="0">
                <a:ea typeface="+mn-lt"/>
                <a:cs typeface="+mn-lt"/>
              </a:rPr>
              <a:t>・環境</a:t>
            </a:r>
          </a:p>
          <a:p>
            <a:r>
              <a:rPr lang="en-US" altLang="ja-JP" sz="2400" dirty="0">
                <a:ea typeface="+mn-lt"/>
                <a:cs typeface="+mn-lt"/>
              </a:rPr>
              <a:t>　・</a:t>
            </a:r>
            <a:r>
              <a:rPr lang="en-US" altLang="ja-JP" sz="2400" dirty="0" err="1">
                <a:ea typeface="+mn-lt"/>
                <a:cs typeface="+mn-lt"/>
              </a:rPr>
              <a:t>ext_envs</a:t>
            </a:r>
            <a:r>
              <a:rPr lang="ja-JP" altLang="en-US" sz="2400" dirty="0">
                <a:ea typeface="+mn-lt"/>
                <a:cs typeface="+mn-lt"/>
              </a:rPr>
              <a:t>：環境の拡張</a:t>
            </a:r>
            <a:endParaRPr lang="ja-JP" dirty="0"/>
          </a:p>
          <a:p>
            <a:r>
              <a:rPr lang="ja-JP" altLang="en-US" sz="2400" dirty="0">
                <a:ea typeface="+mn-lt"/>
                <a:cs typeface="+mn-lt"/>
              </a:rPr>
              <a:t>　</a:t>
            </a:r>
            <a:r>
              <a:rPr lang="ja-JP" sz="2400" dirty="0">
                <a:ea typeface="+mn-lt"/>
                <a:cs typeface="+mn-lt"/>
              </a:rPr>
              <a:t>・</a:t>
            </a:r>
            <a:r>
              <a:rPr lang="en-US" altLang="ja-JP" sz="2400" dirty="0" err="1">
                <a:ea typeface="+mn-lt"/>
                <a:cs typeface="+mn-lt"/>
              </a:rPr>
              <a:t>lookup_envs</a:t>
            </a:r>
            <a:r>
              <a:rPr lang="ja-JP" sz="2400" dirty="0">
                <a:ea typeface="+mn-lt"/>
                <a:cs typeface="+mn-lt"/>
              </a:rPr>
              <a:t>：環境のルックアップ</a:t>
            </a:r>
          </a:p>
          <a:p>
            <a:r>
              <a:rPr lang="ja-JP" sz="2400" dirty="0">
                <a:ea typeface="+mn-lt"/>
                <a:cs typeface="+mn-lt"/>
              </a:rPr>
              <a:t>・</a:t>
            </a:r>
            <a:r>
              <a:rPr lang="ja-JP" altLang="en-US" sz="2400" dirty="0">
                <a:ea typeface="+mn-lt"/>
                <a:cs typeface="+mn-lt"/>
              </a:rPr>
              <a:t>スト</a:t>
            </a:r>
            <a:r>
              <a:rPr lang="ja-JP" sz="2400" dirty="0">
                <a:ea typeface="+mn-lt"/>
                <a:cs typeface="+mn-lt"/>
              </a:rPr>
              <a:t>ア</a:t>
            </a:r>
          </a:p>
          <a:p>
            <a:r>
              <a:rPr lang="ja-JP" sz="2400" dirty="0">
                <a:ea typeface="+mn-lt"/>
                <a:cs typeface="+mn-lt"/>
              </a:rPr>
              <a:t>　・</a:t>
            </a:r>
            <a:r>
              <a:rPr lang="en-US" altLang="ja-JP" sz="2400" dirty="0" err="1">
                <a:ea typeface="+mn-lt"/>
                <a:cs typeface="+mn-lt"/>
              </a:rPr>
              <a:t>ext_st</a:t>
            </a:r>
            <a:r>
              <a:rPr lang="ja-JP" altLang="en-US" sz="2400" dirty="0">
                <a:ea typeface="+mn-lt"/>
                <a:cs typeface="+mn-lt"/>
              </a:rPr>
              <a:t>：ストアの拡張</a:t>
            </a:r>
            <a:endParaRPr lang="ja-JP" sz="2400" dirty="0">
              <a:ea typeface="+mn-lt"/>
              <a:cs typeface="+mn-lt"/>
            </a:endParaRPr>
          </a:p>
          <a:p>
            <a:r>
              <a:rPr lang="ja-JP" sz="2400" dirty="0">
                <a:ea typeface="+mn-lt"/>
                <a:cs typeface="+mn-lt"/>
              </a:rPr>
              <a:t>　・lookup_st：ストアのルックアップ</a:t>
            </a:r>
          </a:p>
          <a:p>
            <a:r>
              <a:rPr lang="ja-JP" altLang="en-US" sz="2400" dirty="0">
                <a:ea typeface="+mn-lt"/>
                <a:cs typeface="+mn-lt"/>
              </a:rPr>
              <a:t>・マップ</a:t>
            </a:r>
          </a:p>
          <a:p>
            <a:r>
              <a:rPr lang="ja-JP" sz="2400" dirty="0">
                <a:ea typeface="+mn-lt"/>
                <a:cs typeface="+mn-lt"/>
              </a:rPr>
              <a:t>　・</a:t>
            </a:r>
            <a:r>
              <a:rPr lang="en-US" sz="2400" dirty="0" err="1">
                <a:ea typeface="+mn-lt"/>
                <a:cs typeface="+mn-lt"/>
              </a:rPr>
              <a:t>ext_map</a:t>
            </a:r>
            <a:r>
              <a:rPr lang="en-US" sz="2400" dirty="0">
                <a:ea typeface="+mn-lt"/>
                <a:cs typeface="+mn-lt"/>
              </a:rPr>
              <a:t>：</a:t>
            </a:r>
            <a:r>
              <a:rPr lang="ja-JP" altLang="en-US" sz="2400" dirty="0">
                <a:ea typeface="+mn-lt"/>
                <a:cs typeface="+mn-lt"/>
              </a:rPr>
              <a:t>マップの拡張</a:t>
            </a:r>
          </a:p>
          <a:p>
            <a:r>
              <a:rPr lang="ja-JP" altLang="en-US" sz="2400" dirty="0">
                <a:ea typeface="+mn-lt"/>
                <a:cs typeface="+mn-lt"/>
              </a:rPr>
              <a:t>・評価器</a:t>
            </a:r>
          </a:p>
          <a:p>
            <a:r>
              <a:rPr lang="ja-JP" altLang="en-US" sz="2400" dirty="0">
                <a:ea typeface="游ゴシック"/>
              </a:rPr>
              <a:t>　・</a:t>
            </a:r>
            <a:r>
              <a:rPr lang="en-US" altLang="ja-JP" sz="2400" dirty="0" err="1">
                <a:ea typeface="游ゴシック"/>
              </a:rPr>
              <a:t>eval_exp</a:t>
            </a:r>
            <a:r>
              <a:rPr lang="ja-JP" altLang="en-US" sz="2400" dirty="0">
                <a:ea typeface="游ゴシック"/>
              </a:rPr>
              <a:t>：式の評価</a:t>
            </a:r>
            <a:endParaRPr lang="en-US" altLang="ja-JP" sz="2400" dirty="0">
              <a:ea typeface="游ゴシック"/>
            </a:endParaRPr>
          </a:p>
          <a:p>
            <a:r>
              <a:rPr lang="ja-JP" altLang="en-US" sz="2400" dirty="0">
                <a:ea typeface="游ゴシック"/>
              </a:rPr>
              <a:t>　</a:t>
            </a:r>
            <a:r>
              <a:rPr kumimoji="1" lang="ja-JP" altLang="en-US" sz="2400" dirty="0">
                <a:ea typeface="游ゴシック"/>
              </a:rPr>
              <a:t>・</a:t>
            </a:r>
            <a:r>
              <a:rPr lang="en-US" altLang="ja-JP" sz="2400" dirty="0" err="1">
                <a:ea typeface="游ゴシック"/>
              </a:rPr>
              <a:t>eval_state</a:t>
            </a:r>
            <a:r>
              <a:rPr lang="ja-JP" altLang="en-US" sz="2400" dirty="0">
                <a:ea typeface="游ゴシック"/>
              </a:rPr>
              <a:t>：文の実行</a:t>
            </a:r>
          </a:p>
          <a:p>
            <a:r>
              <a:rPr lang="ja-JP" altLang="en-US" sz="2400" dirty="0">
                <a:ea typeface="+mn-lt"/>
                <a:cs typeface="+mn-lt"/>
              </a:rPr>
              <a:t>　・</a:t>
            </a:r>
            <a:r>
              <a:rPr lang="ja-JP" sz="2400" dirty="0">
                <a:ea typeface="+mn-lt"/>
                <a:cs typeface="+mn-lt"/>
              </a:rPr>
              <a:t>eval_prog：</a:t>
            </a:r>
            <a:r>
              <a:rPr lang="ja-JP" altLang="en-US" sz="2400" dirty="0">
                <a:ea typeface="+mn-lt"/>
                <a:cs typeface="+mn-lt"/>
              </a:rPr>
              <a:t>プログラム</a:t>
            </a:r>
            <a:r>
              <a:rPr lang="ja-JP" sz="2400" dirty="0">
                <a:ea typeface="+mn-lt"/>
                <a:cs typeface="+mn-lt"/>
              </a:rPr>
              <a:t>の</a:t>
            </a:r>
            <a:r>
              <a:rPr lang="ja-JP" altLang="en-US" sz="2400" dirty="0">
                <a:ea typeface="+mn-lt"/>
                <a:cs typeface="+mn-lt"/>
              </a:rPr>
              <a:t>実行</a:t>
            </a:r>
            <a:endParaRPr lang="ja-JP" sz="2400" dirty="0">
              <a:ea typeface="+mn-lt"/>
              <a:cs typeface="+mn-lt"/>
            </a:endParaRPr>
          </a:p>
        </p:txBody>
      </p:sp>
      <p:sp>
        <p:nvSpPr>
          <p:cNvPr id="5" name="テキスト ボックス 3">
            <a:extLst>
              <a:ext uri="{FF2B5EF4-FFF2-40B4-BE49-F238E27FC236}">
                <a16:creationId xmlns:a16="http://schemas.microsoft.com/office/drawing/2014/main" id="{D7F667B5-1223-4178-A3BB-9CB9A49BE51F}"/>
              </a:ext>
            </a:extLst>
          </p:cNvPr>
          <p:cNvSpPr txBox="1"/>
          <p:nvPr/>
        </p:nvSpPr>
        <p:spPr>
          <a:xfrm>
            <a:off x="6869916" y="1712972"/>
            <a:ext cx="4575291" cy="193899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altLang="ja-JP" sz="2400" dirty="0" err="1">
                <a:ea typeface="+mn-lt"/>
                <a:cs typeface="+mn-lt"/>
              </a:rPr>
              <a:t>src</a:t>
            </a:r>
            <a:r>
              <a:rPr lang="en-US" altLang="ja-JP" sz="2400" dirty="0">
                <a:ea typeface="+mn-lt"/>
                <a:cs typeface="+mn-lt"/>
              </a:rPr>
              <a:t>/</a:t>
            </a:r>
            <a:r>
              <a:rPr lang="ja-JP" sz="2400">
                <a:ea typeface="+mn-lt"/>
                <a:cs typeface="+mn-lt"/>
              </a:rPr>
              <a:t>invert</a:t>
            </a:r>
            <a:r>
              <a:rPr lang="en-US" altLang="ja-JP" sz="2400" dirty="0">
                <a:ea typeface="+mn-lt"/>
                <a:cs typeface="+mn-lt"/>
              </a:rPr>
              <a:t>.ml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ja-JP" sz="2400">
                <a:ea typeface="+mn-lt"/>
                <a:cs typeface="+mn-lt"/>
              </a:rPr>
              <a:t>内の関数</a:t>
            </a:r>
            <a:endParaRPr lang="en-US" sz="2400" dirty="0">
              <a:ea typeface="+mn-lt"/>
              <a:cs typeface="+mn-lt"/>
            </a:endParaRPr>
          </a:p>
          <a:p>
            <a:r>
              <a:rPr lang="ja-JP" altLang="en-US" sz="2400">
                <a:ea typeface="+mn-lt"/>
                <a:cs typeface="+mn-lt"/>
              </a:rPr>
              <a:t>・invert：プログラム逆変換器</a:t>
            </a:r>
          </a:p>
          <a:p>
            <a:endParaRPr lang="ja-JP" altLang="en-US" sz="2400" dirty="0">
              <a:ea typeface="+mn-lt"/>
              <a:cs typeface="+mn-lt"/>
            </a:endParaRPr>
          </a:p>
          <a:p>
            <a:r>
              <a:rPr lang="en-US" altLang="ja-JP" sz="2400" dirty="0" err="1">
                <a:ea typeface="+mn-lt"/>
                <a:cs typeface="+mn-lt"/>
              </a:rPr>
              <a:t>src</a:t>
            </a:r>
            <a:r>
              <a:rPr lang="en-US" altLang="ja-JP" sz="2400" dirty="0">
                <a:ea typeface="+mn-lt"/>
                <a:cs typeface="+mn-lt"/>
              </a:rPr>
              <a:t>/pr</a:t>
            </a:r>
            <a:r>
              <a:rPr lang="ja-JP" sz="2400">
                <a:ea typeface="+mn-lt"/>
                <a:cs typeface="+mn-lt"/>
              </a:rPr>
              <a:t>in</a:t>
            </a:r>
            <a:r>
              <a:rPr lang="en-US" altLang="ja-JP" sz="2400" dirty="0">
                <a:ea typeface="+mn-lt"/>
                <a:cs typeface="+mn-lt"/>
              </a:rPr>
              <a:t>t.ml </a:t>
            </a:r>
            <a:r>
              <a:rPr lang="ja-JP" sz="2400">
                <a:ea typeface="+mn-lt"/>
                <a:cs typeface="+mn-lt"/>
              </a:rPr>
              <a:t>内の関数</a:t>
            </a:r>
            <a:endParaRPr lang="ja-JP" sz="2400">
              <a:ea typeface="游ゴシック"/>
            </a:endParaRPr>
          </a:p>
          <a:p>
            <a:r>
              <a:rPr lang="ja-JP" sz="2400">
                <a:ea typeface="+mn-lt"/>
                <a:cs typeface="+mn-lt"/>
              </a:rPr>
              <a:t>・print_result：</a:t>
            </a:r>
            <a:r>
              <a:rPr lang="ja-JP" altLang="en-US" sz="2400">
                <a:ea typeface="+mn-lt"/>
                <a:cs typeface="+mn-lt"/>
              </a:rPr>
              <a:t>実行結果の表示</a:t>
            </a:r>
            <a:endParaRPr lang="ja-JP" sz="2400">
              <a:ea typeface="+mn-lt"/>
              <a:cs typeface="+mn-lt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C7C4FAA-E2F3-41D2-82F8-E724697B7A1D}"/>
              </a:ext>
            </a:extLst>
          </p:cNvPr>
          <p:cNvSpPr txBox="1"/>
          <p:nvPr/>
        </p:nvSpPr>
        <p:spPr>
          <a:xfrm>
            <a:off x="6869916" y="4220308"/>
            <a:ext cx="325121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・拡張（追加）</a:t>
            </a:r>
            <a:endParaRPr kumimoji="1" lang="en-US" altLang="ja-JP" dirty="0"/>
          </a:p>
          <a:p>
            <a:r>
              <a:rPr lang="ja-JP" altLang="en-US" dirty="0"/>
              <a:t> おなじ識別子があるバアイ</a:t>
            </a:r>
            <a:endParaRPr lang="en-US" altLang="ja-JP" dirty="0"/>
          </a:p>
          <a:p>
            <a:r>
              <a:rPr lang="ja-JP" altLang="en-US" dirty="0"/>
              <a:t> ふるいものを削除し、</a:t>
            </a:r>
            <a:endParaRPr lang="en-US" altLang="ja-JP" dirty="0"/>
          </a:p>
          <a:p>
            <a:r>
              <a:rPr lang="ja-JP" altLang="en-US" dirty="0"/>
              <a:t> あたらしいものを追加する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・ルックアップ（さがす）</a:t>
            </a:r>
            <a:endParaRPr lang="en-US" altLang="ja-JP" dirty="0"/>
          </a:p>
          <a:p>
            <a:r>
              <a:rPr kumimoji="1" lang="en-US" altLang="ja-JP" dirty="0"/>
              <a:t> </a:t>
            </a:r>
            <a:r>
              <a:rPr kumimoji="1" lang="ja-JP" altLang="en-US" dirty="0"/>
              <a:t>環境ならメモリ内のバショ、</a:t>
            </a:r>
            <a:endParaRPr kumimoji="1" lang="en-US" altLang="ja-JP" dirty="0"/>
          </a:p>
          <a:p>
            <a:r>
              <a:rPr kumimoji="1" lang="ja-JP" altLang="en-US" dirty="0"/>
              <a:t> ストアなら数値を かえす</a:t>
            </a:r>
          </a:p>
        </p:txBody>
      </p:sp>
    </p:spTree>
    <p:extLst>
      <p:ext uri="{BB962C8B-B14F-4D97-AF65-F5344CB8AC3E}">
        <p14:creationId xmlns:p14="http://schemas.microsoft.com/office/powerpoint/2010/main" val="3731322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EAC6C-64FC-4E79-BCFA-B379D1F31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游ゴシック Light"/>
              </a:rPr>
              <a:t>環境・ストアのテスト</a:t>
            </a:r>
            <a:endParaRPr kumimoji="1"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99E97-D1BB-4C4C-8526-7406EF3DE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 dirty="0">
                <a:ea typeface="游ゴシック"/>
              </a:rPr>
              <a:t>仕様</a:t>
            </a: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テスト</a:t>
            </a: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　γ[x |-&gt; l](x) = l</a:t>
            </a:r>
            <a:endParaRPr lang="ja-JP" dirty="0"/>
          </a:p>
          <a:p>
            <a:pPr>
              <a:buNone/>
            </a:pPr>
            <a:r>
              <a:rPr lang="ja-JP" altLang="en-US" dirty="0">
                <a:ea typeface="+mn-lt"/>
                <a:cs typeface="+mn-lt"/>
              </a:rPr>
              <a:t>　</a:t>
            </a:r>
            <a:r>
              <a:rPr lang="ja-JP" dirty="0">
                <a:ea typeface="+mn-lt"/>
                <a:cs typeface="+mn-lt"/>
              </a:rPr>
              <a:t>γ[x</a:t>
            </a:r>
            <a:r>
              <a:rPr lang="en-US" altLang="ja-JP" dirty="0">
                <a:ea typeface="+mn-lt"/>
                <a:cs typeface="+mn-lt"/>
              </a:rPr>
              <a:t>'</a:t>
            </a:r>
            <a:r>
              <a:rPr lang="ja-JP" dirty="0">
                <a:ea typeface="+mn-lt"/>
                <a:cs typeface="+mn-lt"/>
              </a:rPr>
              <a:t> |-&gt; l](x) = </a:t>
            </a:r>
            <a:r>
              <a:rPr lang="en-US" altLang="ja-JP" dirty="0">
                <a:ea typeface="+mn-lt"/>
                <a:cs typeface="+mn-lt"/>
              </a:rPr>
              <a:t>γ(x)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if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x</a:t>
            </a:r>
            <a:r>
              <a:rPr lang="ja-JP" dirty="0">
                <a:ea typeface="+mn-lt"/>
                <a:cs typeface="+mn-lt"/>
              </a:rPr>
              <a:t> ≠ </a:t>
            </a:r>
            <a:r>
              <a:rPr lang="en-US" altLang="ja-JP" dirty="0">
                <a:ea typeface="+mn-lt"/>
                <a:cs typeface="+mn-lt"/>
              </a:rPr>
              <a:t>x'</a:t>
            </a:r>
            <a:endParaRPr lang="ja-JP" alt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altLang="ja-JP" dirty="0">
                <a:ea typeface="+mn-lt"/>
                <a:cs typeface="+mn-lt"/>
              </a:rPr>
              <a:t>　μ[x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|-&gt;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l](x)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=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l</a:t>
            </a:r>
          </a:p>
          <a:p>
            <a:pPr>
              <a:buNone/>
            </a:pPr>
            <a:r>
              <a:rPr lang="en-US" altLang="ja-JP" dirty="0">
                <a:ea typeface="+mn-lt"/>
                <a:cs typeface="+mn-lt"/>
              </a:rPr>
              <a:t>　μ[x</a:t>
            </a:r>
            <a:r>
              <a:rPr lang="en-US" dirty="0">
                <a:ea typeface="+mn-lt"/>
                <a:cs typeface="+mn-lt"/>
              </a:rPr>
              <a:t>'</a:t>
            </a:r>
            <a:r>
              <a:rPr lang="ja-JP" dirty="0">
                <a:ea typeface="+mn-lt"/>
                <a:cs typeface="+mn-lt"/>
              </a:rPr>
              <a:t> </a:t>
            </a:r>
            <a:r>
              <a:rPr lang="en-US" altLang="ja-JP" dirty="0">
                <a:ea typeface="+mn-lt"/>
                <a:cs typeface="+mn-lt"/>
              </a:rPr>
              <a:t>|-&gt;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l](x)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=</a:t>
            </a:r>
            <a:r>
              <a:rPr lang="ja-JP" dirty="0">
                <a:ea typeface="+mn-lt"/>
                <a:cs typeface="+mn-lt"/>
              </a:rPr>
              <a:t> </a:t>
            </a:r>
            <a:r>
              <a:rPr lang="en-US" altLang="ja-JP" dirty="0">
                <a:ea typeface="+mn-lt"/>
                <a:cs typeface="+mn-lt"/>
              </a:rPr>
              <a:t>μ(x)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if</a:t>
            </a:r>
            <a:r>
              <a:rPr lang="ja-JP" dirty="0">
                <a:ea typeface="+mn-lt"/>
                <a:cs typeface="+mn-lt"/>
              </a:rPr>
              <a:t> </a:t>
            </a:r>
            <a:r>
              <a:rPr lang="en-US" altLang="ja-JP" dirty="0">
                <a:ea typeface="+mn-lt"/>
                <a:cs typeface="+mn-lt"/>
              </a:rPr>
              <a:t>x</a:t>
            </a:r>
            <a:r>
              <a:rPr lang="ja-JP" dirty="0">
                <a:ea typeface="+mn-lt"/>
                <a:cs typeface="+mn-lt"/>
              </a:rPr>
              <a:t> ≠ </a:t>
            </a:r>
            <a:r>
              <a:rPr lang="en-US" altLang="ja-JP" dirty="0">
                <a:ea typeface="+mn-lt"/>
                <a:cs typeface="+mn-lt"/>
              </a:rPr>
              <a:t>x'</a:t>
            </a:r>
            <a:endParaRPr lang="ja-JP" altLang="en-US" dirty="0">
              <a:ea typeface="+mn-lt"/>
              <a:cs typeface="+mn-lt"/>
            </a:endParaRPr>
          </a:p>
          <a:p>
            <a:pPr>
              <a:buNone/>
            </a:pPr>
            <a:endParaRPr lang="ja-JP" dirty="0">
              <a:ea typeface="+mn-lt"/>
              <a:cs typeface="+mn-lt"/>
            </a:endParaRPr>
          </a:p>
        </p:txBody>
      </p:sp>
      <p:pic>
        <p:nvPicPr>
          <p:cNvPr id="5" name="Picture 5" descr="A close up of a clock&#10;&#10;Description automatically generated">
            <a:extLst>
              <a:ext uri="{FF2B5EF4-FFF2-40B4-BE49-F238E27FC236}">
                <a16:creationId xmlns:a16="http://schemas.microsoft.com/office/drawing/2014/main" id="{EB3D875B-13B8-4A37-8088-1EE56A5DDE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868" y="1777547"/>
            <a:ext cx="3267693" cy="128410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D52852E-E565-40FE-BD5A-16F54E21E7B2}"/>
              </a:ext>
            </a:extLst>
          </p:cNvPr>
          <p:cNvSpPr/>
          <p:nvPr/>
        </p:nvSpPr>
        <p:spPr>
          <a:xfrm>
            <a:off x="6872139" y="1832728"/>
            <a:ext cx="4807668" cy="3927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ADA824A-4A8E-499C-BF29-365C4F653897}"/>
              </a:ext>
            </a:extLst>
          </p:cNvPr>
          <p:cNvCxnSpPr/>
          <p:nvPr/>
        </p:nvCxnSpPr>
        <p:spPr>
          <a:xfrm>
            <a:off x="7234973" y="1842055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A7A1836-B9BC-4035-A9F1-AE8883D31D15}"/>
              </a:ext>
            </a:extLst>
          </p:cNvPr>
          <p:cNvCxnSpPr>
            <a:cxnSpLocks/>
          </p:cNvCxnSpPr>
          <p:nvPr/>
        </p:nvCxnSpPr>
        <p:spPr>
          <a:xfrm>
            <a:off x="7596334" y="1849911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D3741BC-9AE4-49D7-8BCA-0CEECD24DBC3}"/>
              </a:ext>
            </a:extLst>
          </p:cNvPr>
          <p:cNvCxnSpPr>
            <a:cxnSpLocks/>
          </p:cNvCxnSpPr>
          <p:nvPr/>
        </p:nvCxnSpPr>
        <p:spPr>
          <a:xfrm>
            <a:off x="7981262" y="1834199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AD55937-1F85-4E95-BB07-34FF317F5459}"/>
              </a:ext>
            </a:extLst>
          </p:cNvPr>
          <p:cNvCxnSpPr>
            <a:cxnSpLocks/>
          </p:cNvCxnSpPr>
          <p:nvPr/>
        </p:nvCxnSpPr>
        <p:spPr>
          <a:xfrm>
            <a:off x="8342623" y="1842055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6E8BC19-68B8-4B85-8553-CD746A156732}"/>
              </a:ext>
            </a:extLst>
          </p:cNvPr>
          <p:cNvCxnSpPr>
            <a:cxnSpLocks/>
          </p:cNvCxnSpPr>
          <p:nvPr/>
        </p:nvCxnSpPr>
        <p:spPr>
          <a:xfrm>
            <a:off x="8719695" y="1842055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383E4B4-C55E-4161-9067-B3575C974449}"/>
              </a:ext>
            </a:extLst>
          </p:cNvPr>
          <p:cNvCxnSpPr>
            <a:cxnSpLocks/>
          </p:cNvCxnSpPr>
          <p:nvPr/>
        </p:nvCxnSpPr>
        <p:spPr>
          <a:xfrm>
            <a:off x="9081056" y="18420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3F29066-9794-453A-8D2D-E111C0245DC6}"/>
              </a:ext>
            </a:extLst>
          </p:cNvPr>
          <p:cNvCxnSpPr>
            <a:cxnSpLocks/>
          </p:cNvCxnSpPr>
          <p:nvPr/>
        </p:nvCxnSpPr>
        <p:spPr>
          <a:xfrm>
            <a:off x="9465984" y="1842055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660BBC7-9D1D-415E-B606-16A569B28F46}"/>
              </a:ext>
            </a:extLst>
          </p:cNvPr>
          <p:cNvCxnSpPr>
            <a:cxnSpLocks/>
          </p:cNvCxnSpPr>
          <p:nvPr/>
        </p:nvCxnSpPr>
        <p:spPr>
          <a:xfrm>
            <a:off x="9827345" y="1849911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7F81305-4ECB-40F7-B10F-067DD6FC03F2}"/>
              </a:ext>
            </a:extLst>
          </p:cNvPr>
          <p:cNvCxnSpPr>
            <a:cxnSpLocks/>
          </p:cNvCxnSpPr>
          <p:nvPr/>
        </p:nvCxnSpPr>
        <p:spPr>
          <a:xfrm>
            <a:off x="10196561" y="1834200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A32FF20-3CE4-416B-AEF2-974CF6BB18B8}"/>
              </a:ext>
            </a:extLst>
          </p:cNvPr>
          <p:cNvCxnSpPr>
            <a:cxnSpLocks/>
          </p:cNvCxnSpPr>
          <p:nvPr/>
        </p:nvCxnSpPr>
        <p:spPr>
          <a:xfrm>
            <a:off x="10557922" y="18420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313A1F8-6B0E-475A-AA9A-80AFF2538447}"/>
              </a:ext>
            </a:extLst>
          </p:cNvPr>
          <p:cNvCxnSpPr>
            <a:cxnSpLocks/>
          </p:cNvCxnSpPr>
          <p:nvPr/>
        </p:nvCxnSpPr>
        <p:spPr>
          <a:xfrm>
            <a:off x="10942850" y="1826344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03001EA-9DC0-471F-AB5F-629D77FA4DC2}"/>
              </a:ext>
            </a:extLst>
          </p:cNvPr>
          <p:cNvCxnSpPr>
            <a:cxnSpLocks/>
          </p:cNvCxnSpPr>
          <p:nvPr/>
        </p:nvCxnSpPr>
        <p:spPr>
          <a:xfrm>
            <a:off x="11304211" y="1834200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5B465946-457D-4469-9F62-098EB0C5A651}"/>
              </a:ext>
            </a:extLst>
          </p:cNvPr>
          <p:cNvSpPr/>
          <p:nvPr/>
        </p:nvSpPr>
        <p:spPr>
          <a:xfrm>
            <a:off x="6872139" y="2665429"/>
            <a:ext cx="4807668" cy="3927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8BEA02C-24E3-47AB-A307-152F60DFE33D}"/>
              </a:ext>
            </a:extLst>
          </p:cNvPr>
          <p:cNvCxnSpPr>
            <a:cxnSpLocks/>
          </p:cNvCxnSpPr>
          <p:nvPr/>
        </p:nvCxnSpPr>
        <p:spPr>
          <a:xfrm>
            <a:off x="7234973" y="26747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613AF1D-701A-434F-B945-B65E9FC0AEE8}"/>
              </a:ext>
            </a:extLst>
          </p:cNvPr>
          <p:cNvCxnSpPr>
            <a:cxnSpLocks/>
          </p:cNvCxnSpPr>
          <p:nvPr/>
        </p:nvCxnSpPr>
        <p:spPr>
          <a:xfrm>
            <a:off x="7596334" y="2682612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FCF2663-6818-4630-B36D-53D8E6BF5A14}"/>
              </a:ext>
            </a:extLst>
          </p:cNvPr>
          <p:cNvCxnSpPr>
            <a:cxnSpLocks/>
          </p:cNvCxnSpPr>
          <p:nvPr/>
        </p:nvCxnSpPr>
        <p:spPr>
          <a:xfrm>
            <a:off x="7981262" y="2666900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1C82CF3-D6E1-4A7E-828D-690309E24681}"/>
              </a:ext>
            </a:extLst>
          </p:cNvPr>
          <p:cNvCxnSpPr>
            <a:cxnSpLocks/>
          </p:cNvCxnSpPr>
          <p:nvPr/>
        </p:nvCxnSpPr>
        <p:spPr>
          <a:xfrm>
            <a:off x="8342623" y="26747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3C9E045-96D7-4C99-A74D-4279E6627A1E}"/>
              </a:ext>
            </a:extLst>
          </p:cNvPr>
          <p:cNvCxnSpPr>
            <a:cxnSpLocks/>
          </p:cNvCxnSpPr>
          <p:nvPr/>
        </p:nvCxnSpPr>
        <p:spPr>
          <a:xfrm>
            <a:off x="8719695" y="26747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ABFA80C-813A-44D2-97A4-75D2EB01C357}"/>
              </a:ext>
            </a:extLst>
          </p:cNvPr>
          <p:cNvCxnSpPr>
            <a:cxnSpLocks/>
          </p:cNvCxnSpPr>
          <p:nvPr/>
        </p:nvCxnSpPr>
        <p:spPr>
          <a:xfrm>
            <a:off x="9081056" y="2674757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8EBF0E1-ED95-440E-94B6-1CAFBD4FF67C}"/>
              </a:ext>
            </a:extLst>
          </p:cNvPr>
          <p:cNvCxnSpPr>
            <a:cxnSpLocks/>
          </p:cNvCxnSpPr>
          <p:nvPr/>
        </p:nvCxnSpPr>
        <p:spPr>
          <a:xfrm>
            <a:off x="9465984" y="2674756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5590CBE-A380-4D55-8D82-46E692F57297}"/>
              </a:ext>
            </a:extLst>
          </p:cNvPr>
          <p:cNvCxnSpPr>
            <a:cxnSpLocks/>
          </p:cNvCxnSpPr>
          <p:nvPr/>
        </p:nvCxnSpPr>
        <p:spPr>
          <a:xfrm>
            <a:off x="9827345" y="2682612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161BA16-A85A-4F7F-A0F0-548D1CC65FDA}"/>
              </a:ext>
            </a:extLst>
          </p:cNvPr>
          <p:cNvCxnSpPr>
            <a:cxnSpLocks/>
          </p:cNvCxnSpPr>
          <p:nvPr/>
        </p:nvCxnSpPr>
        <p:spPr>
          <a:xfrm>
            <a:off x="10196561" y="2666901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8DFD0A6-F01B-4BBF-8757-E80C5118E07A}"/>
              </a:ext>
            </a:extLst>
          </p:cNvPr>
          <p:cNvCxnSpPr>
            <a:cxnSpLocks/>
          </p:cNvCxnSpPr>
          <p:nvPr/>
        </p:nvCxnSpPr>
        <p:spPr>
          <a:xfrm>
            <a:off x="10557922" y="2674757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CB1C111-E7A6-4665-8932-FAC436D5D349}"/>
              </a:ext>
            </a:extLst>
          </p:cNvPr>
          <p:cNvCxnSpPr>
            <a:cxnSpLocks/>
          </p:cNvCxnSpPr>
          <p:nvPr/>
        </p:nvCxnSpPr>
        <p:spPr>
          <a:xfrm>
            <a:off x="10942850" y="2659045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B9D15ECF-22D2-4E0E-BF9C-DC4D01D55134}"/>
              </a:ext>
            </a:extLst>
          </p:cNvPr>
          <p:cNvCxnSpPr>
            <a:cxnSpLocks/>
          </p:cNvCxnSpPr>
          <p:nvPr/>
        </p:nvCxnSpPr>
        <p:spPr>
          <a:xfrm>
            <a:off x="11304211" y="2666901"/>
            <a:ext cx="0" cy="392784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F0C234A-0B44-4EB4-A510-470C10B05E95}"/>
              </a:ext>
            </a:extLst>
          </p:cNvPr>
          <p:cNvSpPr txBox="1"/>
          <p:nvPr/>
        </p:nvSpPr>
        <p:spPr>
          <a:xfrm>
            <a:off x="5921408" y="2708438"/>
            <a:ext cx="95210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ストア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16CA765-D854-4955-8102-ED0C64AA8D43}"/>
              </a:ext>
            </a:extLst>
          </p:cNvPr>
          <p:cNvSpPr txBox="1"/>
          <p:nvPr/>
        </p:nvSpPr>
        <p:spPr>
          <a:xfrm>
            <a:off x="5921408" y="1836459"/>
            <a:ext cx="95210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>
                <a:ea typeface="游ゴシック"/>
              </a:rPr>
              <a:t>環境</a:t>
            </a:r>
            <a:endParaRPr lang="ja-JP" altLang="en-US" dirty="0">
              <a:ea typeface="游ゴシック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1D9223A9-C02B-48D9-806D-FEC6A5FACA02}"/>
              </a:ext>
            </a:extLst>
          </p:cNvPr>
          <p:cNvCxnSpPr/>
          <p:nvPr/>
        </p:nvCxnSpPr>
        <p:spPr>
          <a:xfrm flipH="1">
            <a:off x="8175888" y="2017826"/>
            <a:ext cx="1065229" cy="631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82F17629-4F6D-43CD-A794-41579466B27A}"/>
              </a:ext>
            </a:extLst>
          </p:cNvPr>
          <p:cNvSpPr txBox="1"/>
          <p:nvPr/>
        </p:nvSpPr>
        <p:spPr>
          <a:xfrm>
            <a:off x="9121612" y="1517322"/>
            <a:ext cx="3864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latin typeface="Courier New"/>
                <a:cs typeface="Courier New"/>
              </a:rPr>
              <a:t>x</a:t>
            </a:r>
            <a:endParaRPr lang="en-US" dirty="0">
              <a:latin typeface="Courier New"/>
              <a:ea typeface="游ゴシック"/>
              <a:cs typeface="Courier New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1C07D09-033E-4A5D-A151-40E61AF46F76}"/>
              </a:ext>
            </a:extLst>
          </p:cNvPr>
          <p:cNvSpPr txBox="1"/>
          <p:nvPr/>
        </p:nvSpPr>
        <p:spPr>
          <a:xfrm>
            <a:off x="7998251" y="2656394"/>
            <a:ext cx="3864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latin typeface="Courier New"/>
                <a:cs typeface="Courier New"/>
              </a:rPr>
              <a:t>3</a:t>
            </a:r>
            <a:endParaRPr lang="en-US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F05A8F9-CFFE-40E9-BA38-4A13A9AAF6B7}"/>
              </a:ext>
            </a:extLst>
          </p:cNvPr>
          <p:cNvSpPr txBox="1"/>
          <p:nvPr/>
        </p:nvSpPr>
        <p:spPr>
          <a:xfrm>
            <a:off x="6788478" y="2475713"/>
            <a:ext cx="386499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dirty="0">
                <a:latin typeface="Courier New"/>
                <a:cs typeface="Courier New"/>
              </a:rPr>
              <a:t>0x1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0B21BC9-5626-4FC2-A4E4-0E2816FDB50C}"/>
              </a:ext>
            </a:extLst>
          </p:cNvPr>
          <p:cNvSpPr txBox="1"/>
          <p:nvPr/>
        </p:nvSpPr>
        <p:spPr>
          <a:xfrm>
            <a:off x="7173406" y="2460002"/>
            <a:ext cx="386499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dirty="0">
                <a:latin typeface="Courier New"/>
                <a:cs typeface="Courier New"/>
              </a:rPr>
              <a:t>0x2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8A24E6A-BEF0-417D-9AF2-F23E96F7A6C5}"/>
              </a:ext>
            </a:extLst>
          </p:cNvPr>
          <p:cNvSpPr txBox="1"/>
          <p:nvPr/>
        </p:nvSpPr>
        <p:spPr>
          <a:xfrm>
            <a:off x="7558334" y="2460002"/>
            <a:ext cx="386499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dirty="0">
                <a:latin typeface="Courier New"/>
                <a:cs typeface="Courier New"/>
              </a:rPr>
              <a:t>0x3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DAC0CDD-8D34-4E05-B989-DB10C05EB4A6}"/>
              </a:ext>
            </a:extLst>
          </p:cNvPr>
          <p:cNvSpPr txBox="1"/>
          <p:nvPr/>
        </p:nvSpPr>
        <p:spPr>
          <a:xfrm>
            <a:off x="7966829" y="2444291"/>
            <a:ext cx="386499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dirty="0">
                <a:latin typeface="Courier New"/>
                <a:cs typeface="Courier New"/>
              </a:rPr>
              <a:t>0x4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38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9220E-8B9F-488B-A93C-15F078755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游ゴシック Light"/>
              </a:rPr>
              <a:t>式の表現</a:t>
            </a:r>
            <a:endParaRPr lang="en-US" altLang="ja-JP">
              <a:ea typeface="游ゴシック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164AC-8EB7-40E2-881C-92E930FE2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674" y="1904181"/>
            <a:ext cx="591217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 dirty="0">
                <a:ea typeface="游ゴシック" panose="020F0502020204030204"/>
              </a:rPr>
              <a:t>プログラム（式）</a:t>
            </a:r>
            <a:endParaRPr lang="en-US" dirty="0">
              <a:ea typeface="游ゴシック" panose="020F0502020204030204"/>
            </a:endParaRPr>
          </a:p>
          <a:p>
            <a:pPr marL="0" indent="0">
              <a:buNone/>
            </a:pPr>
            <a:r>
              <a:rPr lang="en-US" dirty="0">
                <a:ea typeface="游ゴシック" panose="020F0502020204030204"/>
              </a:rPr>
              <a:t>a[5 * y]</a:t>
            </a:r>
            <a:endParaRPr lang="en-US" dirty="0"/>
          </a:p>
          <a:p>
            <a:pPr marL="0" indent="0">
              <a:buNone/>
            </a:pPr>
            <a:r>
              <a:rPr lang="en-US" dirty="0">
                <a:ea typeface="游ゴシック" panose="020F0502020204030204"/>
              </a:rPr>
              <a:t>⇒</a:t>
            </a:r>
          </a:p>
          <a:p>
            <a:pPr marL="0" indent="0">
              <a:buNone/>
            </a:pPr>
            <a:r>
              <a:rPr lang="ja-JP" altLang="en-US" dirty="0">
                <a:ea typeface="游ゴシック" panose="020F0502020204030204"/>
              </a:rPr>
              <a:t>構文木</a:t>
            </a:r>
            <a:endParaRPr lang="en-US" dirty="0">
              <a:ea typeface="游ゴシック" panose="020F0502020204030204"/>
            </a:endParaRPr>
          </a:p>
          <a:p>
            <a:pPr marL="0" indent="0">
              <a:buNone/>
            </a:pPr>
            <a:r>
              <a:rPr lang="en-US" sz="2000" dirty="0" err="1">
                <a:latin typeface="Courier New"/>
                <a:ea typeface="游ゴシック" panose="020F0502020204030204"/>
                <a:cs typeface="Courier New"/>
              </a:rPr>
              <a:t>ArrayElement</a:t>
            </a:r>
            <a:r>
              <a:rPr lang="en-US" sz="2000" dirty="0">
                <a:latin typeface="Courier New"/>
                <a:ea typeface="游ゴシック" panose="020F0502020204030204"/>
                <a:cs typeface="Courier New"/>
              </a:rPr>
              <a:t>("a",</a:t>
            </a:r>
            <a:br>
              <a:rPr lang="en-US" sz="2000" dirty="0">
                <a:latin typeface="Courier New"/>
                <a:ea typeface="游ゴシック" panose="020F0502020204030204"/>
                <a:cs typeface="Courier New"/>
              </a:rPr>
            </a:br>
            <a:r>
              <a:rPr lang="en-US" sz="2000" dirty="0">
                <a:latin typeface="Courier New"/>
                <a:ea typeface="游ゴシック" panose="020F0502020204030204"/>
                <a:cs typeface="Courier New"/>
              </a:rPr>
              <a:t>             Binary(Mul,</a:t>
            </a:r>
          </a:p>
          <a:p>
            <a:pPr marL="0" indent="0">
              <a:buNone/>
            </a:pPr>
            <a:r>
              <a:rPr lang="en-US" sz="2000" dirty="0">
                <a:latin typeface="Courier New"/>
                <a:ea typeface="游ゴシック" panose="020F0502020204030204"/>
                <a:cs typeface="Courier New"/>
              </a:rPr>
              <a:t>                    Const 5,</a:t>
            </a:r>
            <a:br>
              <a:rPr lang="en-US" sz="2000" dirty="0">
                <a:latin typeface="Courier New"/>
                <a:ea typeface="游ゴシック" panose="020F0502020204030204"/>
                <a:cs typeface="Courier New"/>
              </a:rPr>
            </a:br>
            <a:r>
              <a:rPr lang="en-US" sz="2000" dirty="0">
                <a:latin typeface="Courier New"/>
                <a:ea typeface="游ゴシック" panose="020F0502020204030204"/>
                <a:cs typeface="Courier New"/>
              </a:rPr>
              <a:t>                    Var "y")</a:t>
            </a:r>
            <a:endParaRPr lang="en-US" sz="2000" dirty="0">
              <a:latin typeface="Courier New"/>
              <a:cs typeface="Courier New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A008FA-C9EC-48FD-B198-9895E07996F9}"/>
              </a:ext>
            </a:extLst>
          </p:cNvPr>
          <p:cNvSpPr txBox="1"/>
          <p:nvPr/>
        </p:nvSpPr>
        <p:spPr>
          <a:xfrm>
            <a:off x="804421" y="1904214"/>
            <a:ext cx="5170601" cy="24006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2400">
                <a:latin typeface="Courier New"/>
                <a:ea typeface="+mn-lt"/>
                <a:cs typeface="+mn-lt"/>
              </a:rPr>
              <a:t>データ型</a:t>
            </a:r>
            <a:endParaRPr lang="en-US" dirty="0">
              <a:latin typeface="Courier New"/>
              <a:ea typeface="+mn-lt"/>
              <a:cs typeface="+mn-lt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type exp =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Const of int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Var of id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</a:t>
            </a:r>
            <a:r>
              <a:rPr lang="en-US" dirty="0" err="1">
                <a:latin typeface="Courier New"/>
                <a:ea typeface="+mn-lt"/>
                <a:cs typeface="+mn-lt"/>
              </a:rPr>
              <a:t>ArrayElement</a:t>
            </a:r>
            <a:r>
              <a:rPr lang="en-US" dirty="0">
                <a:latin typeface="Courier New"/>
                <a:ea typeface="+mn-lt"/>
                <a:cs typeface="+mn-lt"/>
              </a:rPr>
              <a:t> of id * exp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Nil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Binary of </a:t>
            </a:r>
            <a:r>
              <a:rPr lang="en-US" dirty="0" err="1">
                <a:latin typeface="Courier New"/>
                <a:ea typeface="+mn-lt"/>
                <a:cs typeface="+mn-lt"/>
              </a:rPr>
              <a:t>binOp</a:t>
            </a:r>
            <a:r>
              <a:rPr lang="en-US" dirty="0">
                <a:latin typeface="Courier New"/>
                <a:ea typeface="+mn-lt"/>
                <a:cs typeface="+mn-lt"/>
              </a:rPr>
              <a:t> * exp * exp</a:t>
            </a:r>
            <a:endParaRPr lang="en-US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| Dot of exp * exp</a:t>
            </a:r>
            <a:endParaRPr lang="en-US">
              <a:latin typeface="Courier New"/>
              <a:cs typeface="Courier New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3091EB-5E9C-41F0-9AA3-699F3E6EB908}"/>
              </a:ext>
            </a:extLst>
          </p:cNvPr>
          <p:cNvSpPr txBox="1"/>
          <p:nvPr/>
        </p:nvSpPr>
        <p:spPr>
          <a:xfrm>
            <a:off x="804421" y="4865802"/>
            <a:ext cx="7637281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2400">
                <a:ea typeface="游ゴシック"/>
              </a:rPr>
              <a:t>・全データをテストすることは不可能</a:t>
            </a:r>
            <a:endParaRPr lang="ja-JP" altLang="en-US" sz="2400" dirty="0">
              <a:ea typeface="游ゴシック"/>
            </a:endParaRPr>
          </a:p>
          <a:p>
            <a:r>
              <a:rPr lang="ja-JP" altLang="en-US" sz="2400">
                <a:ea typeface="游ゴシック"/>
              </a:rPr>
              <a:t>・データ型の全コンストラクタをテストしたい</a:t>
            </a:r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1045449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08ACEFD-C142-42FE-8C57-CB853EE9E497}"/>
              </a:ext>
            </a:extLst>
          </p:cNvPr>
          <p:cNvSpPr txBox="1"/>
          <p:nvPr/>
        </p:nvSpPr>
        <p:spPr>
          <a:xfrm>
            <a:off x="1828800" y="984738"/>
            <a:ext cx="32704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err="1">
                <a:latin typeface="+mj-ea"/>
                <a:ea typeface="+mj-ea"/>
              </a:rPr>
              <a:t>OUnit</a:t>
            </a:r>
            <a:r>
              <a:rPr lang="ja-JP" altLang="en-US" sz="4400" dirty="0">
                <a:latin typeface="+mj-ea"/>
                <a:ea typeface="+mj-ea"/>
              </a:rPr>
              <a:t>の記法</a:t>
            </a:r>
            <a:endParaRPr kumimoji="1" lang="ja-JP" altLang="en-US" sz="4400" dirty="0">
              <a:latin typeface="+mj-ea"/>
              <a:ea typeface="+mj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7B913F2-1361-44CA-9C04-1B746F84A793}"/>
              </a:ext>
            </a:extLst>
          </p:cNvPr>
          <p:cNvSpPr txBox="1"/>
          <p:nvPr/>
        </p:nvSpPr>
        <p:spPr>
          <a:xfrm>
            <a:off x="773723" y="2335237"/>
            <a:ext cx="1164804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/>
              <a:t>let tests = "test suite for eval.ml" &gt;::: </a:t>
            </a:r>
          </a:p>
          <a:p>
            <a:r>
              <a:rPr kumimoji="1" lang="ja-JP" altLang="en-US" sz="3200" dirty="0"/>
              <a:t>テストケースのリストを作成</a:t>
            </a:r>
            <a:endParaRPr kumimoji="1" lang="en-US" altLang="ja-JP" sz="3200" dirty="0"/>
          </a:p>
          <a:p>
            <a:endParaRPr kumimoji="1" lang="en-US" altLang="ja-JP" sz="3200" dirty="0"/>
          </a:p>
          <a:p>
            <a:endParaRPr lang="en-US" altLang="ja-JP" sz="3200" dirty="0"/>
          </a:p>
          <a:p>
            <a:endParaRPr kumimoji="1" lang="en-US" altLang="ja-JP" sz="3200" dirty="0"/>
          </a:p>
          <a:p>
            <a:r>
              <a:rPr lang="en-US" altLang="ja-JP" sz="2400" dirty="0"/>
              <a:t>"Const 1" &gt;:: (fun _ -&gt; </a:t>
            </a:r>
            <a:r>
              <a:rPr lang="en-US" altLang="ja-JP" sz="2400" dirty="0" err="1"/>
              <a:t>assert_equal</a:t>
            </a:r>
            <a:r>
              <a:rPr lang="en-US" altLang="ja-JP" sz="2400" dirty="0"/>
              <a:t> (</a:t>
            </a:r>
            <a:r>
              <a:rPr lang="en-US" altLang="ja-JP" sz="2400" dirty="0" err="1"/>
              <a:t>IntVal</a:t>
            </a:r>
            <a:r>
              <a:rPr lang="en-US" altLang="ja-JP" sz="2400" dirty="0"/>
              <a:t> 1) (</a:t>
            </a:r>
            <a:r>
              <a:rPr lang="en-US" altLang="ja-JP" sz="2400" dirty="0" err="1"/>
              <a:t>eval_exp</a:t>
            </a:r>
            <a:r>
              <a:rPr lang="en-US" altLang="ja-JP" sz="2400" dirty="0"/>
              <a:t> (Const 1) [] []) );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65721C08-D224-4003-96D0-50B6D4FE5B4A}"/>
              </a:ext>
            </a:extLst>
          </p:cNvPr>
          <p:cNvSpPr/>
          <p:nvPr/>
        </p:nvSpPr>
        <p:spPr>
          <a:xfrm>
            <a:off x="1314254" y="4026078"/>
            <a:ext cx="1029092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ea typeface="游ゴシック"/>
              </a:rPr>
              <a:t>ラベル</a:t>
            </a:r>
            <a:endParaRPr lang="en-US" dirty="0">
              <a:ea typeface="游ゴシック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747DFA77-2767-49A6-AC5B-6083A8F52E96}"/>
              </a:ext>
            </a:extLst>
          </p:cNvPr>
          <p:cNvSpPr/>
          <p:nvPr/>
        </p:nvSpPr>
        <p:spPr>
          <a:xfrm>
            <a:off x="6096000" y="4026078"/>
            <a:ext cx="1029092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dirty="0">
                <a:ea typeface="游ゴシック"/>
              </a:rPr>
              <a:t>1</a:t>
            </a:r>
          </a:p>
        </p:txBody>
      </p:sp>
      <p:sp>
        <p:nvSpPr>
          <p:cNvPr id="6" name="Speech Bubble: Rectangle with Corners Rounded 4">
            <a:extLst>
              <a:ext uri="{FF2B5EF4-FFF2-40B4-BE49-F238E27FC236}">
                <a16:creationId xmlns:a16="http://schemas.microsoft.com/office/drawing/2014/main" id="{F0EA461C-C485-408B-953C-C81C2B59F74A}"/>
              </a:ext>
            </a:extLst>
          </p:cNvPr>
          <p:cNvSpPr/>
          <p:nvPr/>
        </p:nvSpPr>
        <p:spPr>
          <a:xfrm>
            <a:off x="8991600" y="4026078"/>
            <a:ext cx="1029092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altLang="ja-JP" dirty="0">
                <a:ea typeface="游ゴシック"/>
              </a:rPr>
              <a:t>Exp</a:t>
            </a:r>
            <a:r>
              <a:rPr lang="ja-JP" altLang="en-US" dirty="0">
                <a:ea typeface="游ゴシック"/>
              </a:rPr>
              <a:t>型</a:t>
            </a:r>
          </a:p>
        </p:txBody>
      </p:sp>
      <p:sp>
        <p:nvSpPr>
          <p:cNvPr id="7" name="Speech Bubble: Rectangle with Corners Rounded 4">
            <a:extLst>
              <a:ext uri="{FF2B5EF4-FFF2-40B4-BE49-F238E27FC236}">
                <a16:creationId xmlns:a16="http://schemas.microsoft.com/office/drawing/2014/main" id="{B6B11FA8-6AAF-426D-B151-527A0FF50A67}"/>
              </a:ext>
            </a:extLst>
          </p:cNvPr>
          <p:cNvSpPr/>
          <p:nvPr/>
        </p:nvSpPr>
        <p:spPr>
          <a:xfrm>
            <a:off x="4113531" y="4026078"/>
            <a:ext cx="1716258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dirty="0">
                <a:ea typeface="游ゴシック"/>
              </a:rPr>
              <a:t>一致することを確認</a:t>
            </a:r>
          </a:p>
        </p:txBody>
      </p:sp>
      <p:sp>
        <p:nvSpPr>
          <p:cNvPr id="9" name="Speech Bubble: Rectangle with Corners Rounded 4">
            <a:extLst>
              <a:ext uri="{FF2B5EF4-FFF2-40B4-BE49-F238E27FC236}">
                <a16:creationId xmlns:a16="http://schemas.microsoft.com/office/drawing/2014/main" id="{FA044756-8F97-40CD-8FA4-05F9625983B8}"/>
              </a:ext>
            </a:extLst>
          </p:cNvPr>
          <p:cNvSpPr/>
          <p:nvPr/>
        </p:nvSpPr>
        <p:spPr>
          <a:xfrm>
            <a:off x="10192136" y="4026078"/>
            <a:ext cx="1029092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dirty="0">
                <a:ea typeface="游ゴシック"/>
              </a:rPr>
              <a:t>環境とストア</a:t>
            </a:r>
          </a:p>
        </p:txBody>
      </p:sp>
    </p:spTree>
    <p:extLst>
      <p:ext uri="{BB962C8B-B14F-4D97-AF65-F5344CB8AC3E}">
        <p14:creationId xmlns:p14="http://schemas.microsoft.com/office/powerpoint/2010/main" val="4234443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D7D92-9618-43B6-96DD-9561A428B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游ゴシック Light"/>
              </a:rPr>
              <a:t>文の実行のテスト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D3129-6386-4B36-ADE3-25D2D5BB7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02283"/>
            <a:ext cx="10515600" cy="17746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游ゴシック" panose="020F0502020204030204"/>
              </a:rPr>
              <a:t>x -= 1  =  inv[[ x += 1 ]]　</a:t>
            </a:r>
            <a:r>
              <a:rPr lang="ja-JP" altLang="en-US">
                <a:ea typeface="游ゴシック" panose="020F0502020204030204"/>
              </a:rPr>
              <a:t>をテストしている</a:t>
            </a:r>
            <a:endParaRPr lang="ja-JP" altLang="en-US" dirty="0">
              <a:ea typeface="游ゴシック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F53B60-1A6B-40FB-B644-B78E211F67F8}"/>
              </a:ext>
            </a:extLst>
          </p:cNvPr>
          <p:cNvSpPr txBox="1"/>
          <p:nvPr/>
        </p:nvSpPr>
        <p:spPr>
          <a:xfrm>
            <a:off x="733720" y="2626936"/>
            <a:ext cx="1051245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/>
                <a:ea typeface="+mn-lt"/>
                <a:cs typeface="+mn-lt"/>
              </a:rPr>
              <a:t>"x += 1"  &gt;:: (fun _ -&gt; </a:t>
            </a:r>
            <a:endParaRPr lang="en-US" sz="2800" dirty="0">
              <a:ea typeface="游ゴシック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</a:t>
            </a:r>
            <a:r>
              <a:rPr lang="en-US" dirty="0" err="1">
                <a:latin typeface="Courier New"/>
                <a:ea typeface="+mn-lt"/>
                <a:cs typeface="+mn-lt"/>
              </a:rPr>
              <a:t>assert_equal</a:t>
            </a:r>
            <a:r>
              <a:rPr lang="en-US" dirty="0">
                <a:latin typeface="Courier New"/>
                <a:ea typeface="+mn-lt"/>
                <a:cs typeface="+mn-lt"/>
              </a:rPr>
              <a:t> [Assign(</a:t>
            </a:r>
            <a:r>
              <a:rPr lang="en-US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dirty="0">
                <a:latin typeface="Courier New"/>
                <a:ea typeface="+mn-lt"/>
                <a:cs typeface="+mn-lt"/>
              </a:rPr>
              <a:t>("x", None), </a:t>
            </a:r>
            <a:r>
              <a:rPr lang="en-US" dirty="0" err="1">
                <a:latin typeface="Courier New"/>
                <a:ea typeface="+mn-lt"/>
                <a:cs typeface="+mn-lt"/>
              </a:rPr>
              <a:t>ModSub</a:t>
            </a:r>
            <a:r>
              <a:rPr lang="en-US" dirty="0">
                <a:latin typeface="Courier New"/>
                <a:ea typeface="+mn-lt"/>
                <a:cs typeface="+mn-lt"/>
              </a:rPr>
              <a:t>, Const 1)]</a:t>
            </a:r>
            <a:endParaRPr lang="en-US" sz="2800" dirty="0">
              <a:latin typeface="游ゴシック" panose="020F0502020204030204"/>
              <a:ea typeface="+mn-lt"/>
              <a:cs typeface="+mn-lt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              (invert [Assign(</a:t>
            </a:r>
            <a:r>
              <a:rPr lang="en-US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dirty="0">
                <a:latin typeface="Courier New"/>
                <a:ea typeface="+mn-lt"/>
                <a:cs typeface="+mn-lt"/>
              </a:rPr>
              <a:t>("x", None), </a:t>
            </a:r>
            <a:r>
              <a:rPr lang="en-US" dirty="0" err="1">
                <a:latin typeface="Courier New"/>
                <a:ea typeface="+mn-lt"/>
                <a:cs typeface="+mn-lt"/>
              </a:rPr>
              <a:t>ModAdd</a:t>
            </a:r>
            <a:r>
              <a:rPr lang="en-US" dirty="0">
                <a:latin typeface="Courier New"/>
                <a:ea typeface="+mn-lt"/>
                <a:cs typeface="+mn-lt"/>
              </a:rPr>
              <a:t>, Const 1)]) );</a:t>
            </a:r>
            <a:endParaRPr lang="en-US" sz="2800" dirty="0">
              <a:ea typeface="游ゴシック"/>
            </a:endParaRPr>
          </a:p>
          <a:p>
            <a:pPr algn="l"/>
            <a:endParaRPr lang="en-US" dirty="0">
              <a:latin typeface="Courier New"/>
              <a:ea typeface="游ゴシック"/>
              <a:cs typeface="Courier New"/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C9D441BF-24AB-4F03-BB02-A655681CBE88}"/>
              </a:ext>
            </a:extLst>
          </p:cNvPr>
          <p:cNvSpPr/>
          <p:nvPr/>
        </p:nvSpPr>
        <p:spPr>
          <a:xfrm>
            <a:off x="1035377" y="1983603"/>
            <a:ext cx="1029092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ea typeface="游ゴシック"/>
              </a:rPr>
              <a:t>ラベル</a:t>
            </a:r>
            <a:endParaRPr lang="en-US">
              <a:ea typeface="游ゴシック"/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9F4BF807-F3E2-4809-9A1A-2A0FB37A41E4}"/>
              </a:ext>
            </a:extLst>
          </p:cNvPr>
          <p:cNvSpPr/>
          <p:nvPr/>
        </p:nvSpPr>
        <p:spPr>
          <a:xfrm>
            <a:off x="8286160" y="2266408"/>
            <a:ext cx="1029092" cy="612742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dirty="0">
                <a:ea typeface="游ゴシック"/>
              </a:rPr>
              <a:t>1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62E2FE67-E0F2-40D7-BF5F-FD231F5BFC71}"/>
              </a:ext>
            </a:extLst>
          </p:cNvPr>
          <p:cNvSpPr/>
          <p:nvPr/>
        </p:nvSpPr>
        <p:spPr>
          <a:xfrm>
            <a:off x="6842158" y="2265706"/>
            <a:ext cx="1029092" cy="612742"/>
          </a:xfrm>
          <a:prstGeom prst="wedgeRoundRectCallout">
            <a:avLst>
              <a:gd name="adj1" fmla="val -17920"/>
              <a:gd name="adj2" fmla="val 6494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altLang="ja-JP" dirty="0">
                <a:latin typeface="Courier New"/>
                <a:ea typeface="游ゴシック"/>
                <a:cs typeface="Courier New"/>
              </a:rPr>
              <a:t>-</a:t>
            </a:r>
            <a:r>
              <a:rPr lang="ja-JP" altLang="en-US" dirty="0">
                <a:latin typeface="Courier New"/>
                <a:ea typeface="游ゴシック"/>
                <a:cs typeface="Courier New"/>
              </a:rPr>
              <a:t>＝</a:t>
            </a:r>
          </a:p>
        </p:txBody>
      </p:sp>
      <p:sp>
        <p:nvSpPr>
          <p:cNvPr id="10" name="Speech Bubble: Rectangle with Corners Rounded 8">
            <a:extLst>
              <a:ext uri="{FF2B5EF4-FFF2-40B4-BE49-F238E27FC236}">
                <a16:creationId xmlns:a16="http://schemas.microsoft.com/office/drawing/2014/main" id="{2BECBFF1-5085-4EE4-B106-20AC19C29972}"/>
              </a:ext>
            </a:extLst>
          </p:cNvPr>
          <p:cNvSpPr/>
          <p:nvPr/>
        </p:nvSpPr>
        <p:spPr>
          <a:xfrm>
            <a:off x="7771614" y="3575051"/>
            <a:ext cx="1029092" cy="612742"/>
          </a:xfrm>
          <a:prstGeom prst="wedgeRoundRectCallout">
            <a:avLst>
              <a:gd name="adj1" fmla="val 21409"/>
              <a:gd name="adj2" fmla="val -6716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altLang="ja-JP" dirty="0">
                <a:latin typeface="Courier New"/>
                <a:ea typeface="游ゴシック"/>
                <a:cs typeface="Courier New"/>
              </a:rPr>
              <a:t>+</a:t>
            </a:r>
            <a:r>
              <a:rPr lang="ja-JP" altLang="en-US" dirty="0">
                <a:latin typeface="Courier New"/>
                <a:ea typeface="游ゴシック"/>
                <a:cs typeface="Courier New"/>
              </a:rPr>
              <a:t>＝</a:t>
            </a:r>
          </a:p>
        </p:txBody>
      </p:sp>
    </p:spTree>
    <p:extLst>
      <p:ext uri="{BB962C8B-B14F-4D97-AF65-F5344CB8AC3E}">
        <p14:creationId xmlns:p14="http://schemas.microsoft.com/office/powerpoint/2010/main" val="851992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CE43C-70EA-40C9-874B-C78DCC5F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ea typeface="游ゴシック Light"/>
              </a:rPr>
              <a:t>分岐網羅（if文の例）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FF0B3-3017-4F83-AE49-31A28A903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>
                <a:ea typeface="游ゴシック"/>
              </a:rPr>
              <a:t>if文の条件が成り立つ場合と成り立たない場合をテスト</a:t>
            </a:r>
            <a:endParaRPr lang="ja-JP" altLang="en-US" dirty="0">
              <a:ea typeface="游ゴシック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9D0F23-A251-4A8E-938D-5583659F28ED}"/>
              </a:ext>
            </a:extLst>
          </p:cNvPr>
          <p:cNvSpPr txBox="1"/>
          <p:nvPr/>
        </p:nvSpPr>
        <p:spPr>
          <a:xfrm>
            <a:off x="550419" y="2483644"/>
            <a:ext cx="10571017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urier New"/>
                <a:ea typeface="+mn-lt"/>
                <a:cs typeface="+mn-lt"/>
              </a:rPr>
              <a:t>"if x = 0 then x += 1 else x -= 1 fi x = 1(true)"    &gt;:: (fun _ -&gt;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  </a:t>
            </a:r>
            <a:r>
              <a:rPr lang="en-US" dirty="0" err="1">
                <a:latin typeface="Courier New"/>
                <a:ea typeface="+mn-lt"/>
                <a:cs typeface="+mn-lt"/>
              </a:rPr>
              <a:t>assert_equal</a:t>
            </a:r>
            <a:r>
              <a:rPr lang="en-US" dirty="0">
                <a:latin typeface="Courier New"/>
                <a:ea typeface="+mn-lt"/>
                <a:cs typeface="+mn-lt"/>
              </a:rPr>
              <a:t> </a:t>
            </a:r>
            <a:r>
              <a:rPr lang="en-US" dirty="0">
                <a:highlight>
                  <a:srgbClr val="FFFF00"/>
                </a:highlight>
                <a:latin typeface="Courier New"/>
                <a:ea typeface="+mn-lt"/>
                <a:cs typeface="+mn-lt"/>
              </a:rPr>
              <a:t>[(1, </a:t>
            </a:r>
            <a:r>
              <a:rPr lang="en-US" dirty="0" err="1">
                <a:highlight>
                  <a:srgbClr val="FFFF00"/>
                </a:highlight>
                <a:latin typeface="Courier New"/>
                <a:ea typeface="+mn-lt"/>
                <a:cs typeface="+mn-lt"/>
              </a:rPr>
              <a:t>IntVal</a:t>
            </a:r>
            <a:r>
              <a:rPr lang="en-US" dirty="0">
                <a:highlight>
                  <a:srgbClr val="FFFF00"/>
                </a:highlight>
                <a:latin typeface="Courier New"/>
                <a:ea typeface="+mn-lt"/>
                <a:cs typeface="+mn-lt"/>
              </a:rPr>
              <a:t> 0)]</a:t>
            </a:r>
            <a:endParaRPr lang="en-US" dirty="0">
              <a:highlight>
                <a:srgbClr val="FFFF00"/>
              </a:highlight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ea typeface="+mn-lt"/>
                <a:cs typeface="+mn-lt"/>
              </a:rPr>
              <a:t>     (</a:t>
            </a:r>
            <a:r>
              <a:rPr lang="en-US" dirty="0" err="1">
                <a:latin typeface="Courier New"/>
                <a:ea typeface="+mn-lt"/>
                <a:cs typeface="+mn-lt"/>
              </a:rPr>
              <a:t>eval_state</a:t>
            </a:r>
            <a:r>
              <a:rPr lang="en-US" dirty="0">
                <a:latin typeface="Courier New"/>
                <a:ea typeface="+mn-lt"/>
                <a:cs typeface="+mn-lt"/>
              </a:rPr>
              <a:t> [Conditional(Binary(Eq, Var “x”, Const 0),</a:t>
            </a:r>
          </a:p>
          <a:p>
            <a:r>
              <a:rPr lang="ja-JP" altLang="en-US" dirty="0">
                <a:latin typeface="Courier New"/>
                <a:ea typeface="+mn-lt"/>
                <a:cs typeface="+mn-lt"/>
              </a:rPr>
              <a:t>　　　　</a:t>
            </a:r>
            <a:r>
              <a:rPr lang="en-US" dirty="0">
                <a:latin typeface="Courier New"/>
                <a:ea typeface="+mn-lt"/>
                <a:cs typeface="+mn-lt"/>
              </a:rPr>
              <a:t>[Assign(</a:t>
            </a:r>
            <a:r>
              <a:rPr lang="en-US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dirty="0">
                <a:latin typeface="Courier New"/>
                <a:ea typeface="+mn-lt"/>
                <a:cs typeface="+mn-lt"/>
              </a:rPr>
              <a:t>("x", None), </a:t>
            </a:r>
            <a:r>
              <a:rPr lang="en-US" dirty="0" err="1">
                <a:latin typeface="Courier New"/>
                <a:ea typeface="+mn-lt"/>
                <a:cs typeface="+mn-lt"/>
              </a:rPr>
              <a:t>ModAdd</a:t>
            </a:r>
            <a:r>
              <a:rPr lang="en-US" dirty="0">
                <a:latin typeface="Courier New"/>
                <a:ea typeface="+mn-lt"/>
                <a:cs typeface="+mn-lt"/>
              </a:rPr>
              <a:t>, Const 1)], </a:t>
            </a:r>
          </a:p>
          <a:p>
            <a:r>
              <a:rPr lang="ja-JP" altLang="en-US" dirty="0">
                <a:latin typeface="Courier New"/>
                <a:ea typeface="+mn-lt"/>
                <a:cs typeface="+mn-lt"/>
              </a:rPr>
              <a:t>　　　　</a:t>
            </a:r>
            <a:r>
              <a:rPr lang="en-US" dirty="0">
                <a:latin typeface="Courier New"/>
                <a:ea typeface="+mn-lt"/>
                <a:cs typeface="+mn-lt"/>
              </a:rPr>
              <a:t>[Assign(</a:t>
            </a:r>
            <a:r>
              <a:rPr lang="en-US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dirty="0">
                <a:latin typeface="Courier New"/>
                <a:ea typeface="+mn-lt"/>
                <a:cs typeface="+mn-lt"/>
              </a:rPr>
              <a:t>("x", None), </a:t>
            </a:r>
            <a:r>
              <a:rPr lang="en-US" dirty="0" err="1">
                <a:latin typeface="Courier New"/>
                <a:ea typeface="+mn-lt"/>
                <a:cs typeface="+mn-lt"/>
              </a:rPr>
              <a:t>ModSub</a:t>
            </a:r>
            <a:r>
              <a:rPr lang="en-US" dirty="0">
                <a:latin typeface="Courier New"/>
                <a:ea typeface="+mn-lt"/>
                <a:cs typeface="+mn-lt"/>
              </a:rPr>
              <a:t>, Const 1)],</a:t>
            </a:r>
          </a:p>
          <a:p>
            <a:r>
              <a:rPr lang="ja-JP" altLang="en-US" dirty="0">
                <a:latin typeface="Courier New"/>
                <a:ea typeface="+mn-lt"/>
                <a:cs typeface="+mn-lt"/>
              </a:rPr>
              <a:t>　　　　</a:t>
            </a:r>
            <a:r>
              <a:rPr lang="en-US" dirty="0">
                <a:latin typeface="Courier New"/>
                <a:ea typeface="+mn-lt"/>
                <a:cs typeface="+mn-lt"/>
              </a:rPr>
              <a:t>Binary(Eq, Var "x", Const 1))] [("x", 1)] [] [(1, </a:t>
            </a:r>
            <a:r>
              <a:rPr lang="en-US" dirty="0" err="1">
                <a:latin typeface="Courier New"/>
                <a:ea typeface="+mn-lt"/>
                <a:cs typeface="+mn-lt"/>
              </a:rPr>
              <a:t>IntVal</a:t>
            </a:r>
            <a:r>
              <a:rPr lang="en-US" dirty="0">
                <a:latin typeface="Courier New"/>
                <a:ea typeface="+mn-lt"/>
                <a:cs typeface="+mn-lt"/>
              </a:rPr>
              <a:t> 1)]) );</a:t>
            </a:r>
          </a:p>
          <a:p>
            <a:endParaRPr lang="en-US" dirty="0">
              <a:latin typeface="Courier New"/>
              <a:ea typeface="+mn-lt"/>
              <a:cs typeface="+mn-lt"/>
            </a:endParaRPr>
          </a:p>
          <a:p>
            <a:r>
              <a:rPr lang="en-US" altLang="ja-JP" dirty="0">
                <a:latin typeface="Courier New"/>
                <a:ea typeface="+mn-lt"/>
                <a:cs typeface="+mn-lt"/>
              </a:rPr>
              <a:t>"if x = 0 then x += 1 else x -= 1 fi x = 1"    &gt;:: (fun _ -&gt;</a:t>
            </a:r>
            <a:endParaRPr lang="en-US" altLang="ja-JP" dirty="0">
              <a:latin typeface="Courier New"/>
              <a:cs typeface="Courier New"/>
            </a:endParaRPr>
          </a:p>
          <a:p>
            <a:r>
              <a:rPr lang="en-US" altLang="ja-JP" dirty="0">
                <a:latin typeface="Courier New"/>
                <a:ea typeface="+mn-lt"/>
                <a:cs typeface="+mn-lt"/>
              </a:rPr>
              <a:t>   </a:t>
            </a:r>
            <a:r>
              <a:rPr lang="en-US" altLang="ja-JP" dirty="0" err="1">
                <a:latin typeface="Courier New"/>
                <a:ea typeface="+mn-lt"/>
                <a:cs typeface="+mn-lt"/>
              </a:rPr>
              <a:t>assert_equal</a:t>
            </a:r>
            <a:r>
              <a:rPr lang="en-US" altLang="ja-JP" dirty="0">
                <a:latin typeface="Courier New"/>
                <a:ea typeface="+mn-lt"/>
                <a:cs typeface="+mn-lt"/>
              </a:rPr>
              <a:t> </a:t>
            </a:r>
            <a:r>
              <a:rPr lang="en-US" altLang="ja-JP" dirty="0">
                <a:highlight>
                  <a:srgbClr val="FFFF00"/>
                </a:highlight>
                <a:latin typeface="Courier New"/>
                <a:ea typeface="+mn-lt"/>
                <a:cs typeface="+mn-lt"/>
              </a:rPr>
              <a:t>[(1, </a:t>
            </a:r>
            <a:r>
              <a:rPr lang="en-US" altLang="ja-JP" dirty="0" err="1">
                <a:highlight>
                  <a:srgbClr val="FFFF00"/>
                </a:highlight>
                <a:latin typeface="Courier New"/>
                <a:ea typeface="+mn-lt"/>
                <a:cs typeface="+mn-lt"/>
              </a:rPr>
              <a:t>IntVal</a:t>
            </a:r>
            <a:r>
              <a:rPr lang="en-US" altLang="ja-JP" dirty="0">
                <a:highlight>
                  <a:srgbClr val="FFFF00"/>
                </a:highlight>
                <a:latin typeface="Courier New"/>
                <a:ea typeface="+mn-lt"/>
                <a:cs typeface="+mn-lt"/>
              </a:rPr>
              <a:t> 1)]</a:t>
            </a:r>
            <a:endParaRPr lang="en-US" altLang="ja-JP" dirty="0">
              <a:highlight>
                <a:srgbClr val="FFFF00"/>
              </a:highlight>
              <a:latin typeface="Courier New"/>
              <a:cs typeface="Courier New"/>
            </a:endParaRPr>
          </a:p>
          <a:p>
            <a:r>
              <a:rPr lang="en-US" altLang="ja-JP" dirty="0">
                <a:latin typeface="Courier New"/>
                <a:ea typeface="+mn-lt"/>
                <a:cs typeface="+mn-lt"/>
              </a:rPr>
              <a:t>     (</a:t>
            </a:r>
            <a:r>
              <a:rPr lang="en-US" altLang="ja-JP" dirty="0" err="1">
                <a:latin typeface="Courier New"/>
                <a:ea typeface="+mn-lt"/>
                <a:cs typeface="+mn-lt"/>
              </a:rPr>
              <a:t>eval_state</a:t>
            </a:r>
            <a:r>
              <a:rPr lang="en-US" altLang="ja-JP" dirty="0">
                <a:latin typeface="Courier New"/>
                <a:ea typeface="+mn-lt"/>
                <a:cs typeface="+mn-lt"/>
              </a:rPr>
              <a:t> [Conditional(Binary(Eq, Var "x", Const 0), </a:t>
            </a:r>
          </a:p>
          <a:p>
            <a:r>
              <a:rPr lang="ja-JP" altLang="en-US" dirty="0">
                <a:latin typeface="Courier New"/>
                <a:ea typeface="+mn-lt"/>
                <a:cs typeface="+mn-lt"/>
              </a:rPr>
              <a:t>　　　　</a:t>
            </a:r>
            <a:r>
              <a:rPr lang="en-US" altLang="ja-JP" dirty="0">
                <a:latin typeface="Courier New"/>
                <a:ea typeface="+mn-lt"/>
                <a:cs typeface="+mn-lt"/>
              </a:rPr>
              <a:t>[Assign(</a:t>
            </a:r>
            <a:r>
              <a:rPr lang="en-US" altLang="ja-JP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altLang="ja-JP" dirty="0">
                <a:latin typeface="Courier New"/>
                <a:ea typeface="+mn-lt"/>
                <a:cs typeface="+mn-lt"/>
              </a:rPr>
              <a:t>("x", None), </a:t>
            </a:r>
            <a:r>
              <a:rPr lang="en-US" altLang="ja-JP" dirty="0" err="1">
                <a:latin typeface="Courier New"/>
                <a:ea typeface="+mn-lt"/>
                <a:cs typeface="+mn-lt"/>
              </a:rPr>
              <a:t>ModAdd</a:t>
            </a:r>
            <a:r>
              <a:rPr lang="en-US" altLang="ja-JP" dirty="0">
                <a:latin typeface="Courier New"/>
                <a:ea typeface="+mn-lt"/>
                <a:cs typeface="+mn-lt"/>
              </a:rPr>
              <a:t>, Const 1)], </a:t>
            </a:r>
          </a:p>
          <a:p>
            <a:r>
              <a:rPr lang="ja-JP" altLang="en-US" dirty="0">
                <a:latin typeface="Courier New"/>
                <a:ea typeface="+mn-lt"/>
                <a:cs typeface="+mn-lt"/>
              </a:rPr>
              <a:t>　　　　</a:t>
            </a:r>
            <a:r>
              <a:rPr lang="en-US" altLang="ja-JP" dirty="0">
                <a:latin typeface="Courier New"/>
                <a:ea typeface="+mn-lt"/>
                <a:cs typeface="+mn-lt"/>
              </a:rPr>
              <a:t>[Assign(</a:t>
            </a:r>
            <a:r>
              <a:rPr lang="en-US" altLang="ja-JP" dirty="0" err="1">
                <a:latin typeface="Courier New"/>
                <a:ea typeface="+mn-lt"/>
                <a:cs typeface="+mn-lt"/>
              </a:rPr>
              <a:t>VarArray</a:t>
            </a:r>
            <a:r>
              <a:rPr lang="en-US" altLang="ja-JP" dirty="0">
                <a:latin typeface="Courier New"/>
                <a:ea typeface="+mn-lt"/>
                <a:cs typeface="+mn-lt"/>
              </a:rPr>
              <a:t>("x", None), </a:t>
            </a:r>
            <a:r>
              <a:rPr lang="en-US" altLang="ja-JP" dirty="0" err="1">
                <a:latin typeface="Courier New"/>
                <a:ea typeface="+mn-lt"/>
                <a:cs typeface="+mn-lt"/>
              </a:rPr>
              <a:t>ModSub</a:t>
            </a:r>
            <a:r>
              <a:rPr lang="en-US" altLang="ja-JP" dirty="0">
                <a:latin typeface="Courier New"/>
                <a:ea typeface="+mn-lt"/>
                <a:cs typeface="+mn-lt"/>
              </a:rPr>
              <a:t>, Const 1)],</a:t>
            </a:r>
          </a:p>
          <a:p>
            <a:r>
              <a:rPr lang="ja-JP" altLang="en-US" dirty="0">
                <a:latin typeface="Courier New"/>
                <a:ea typeface="+mn-lt"/>
                <a:cs typeface="+mn-lt"/>
              </a:rPr>
              <a:t>　　　　</a:t>
            </a:r>
            <a:r>
              <a:rPr lang="en-US" altLang="ja-JP" dirty="0">
                <a:latin typeface="Courier New"/>
                <a:ea typeface="+mn-lt"/>
                <a:cs typeface="+mn-lt"/>
              </a:rPr>
              <a:t>Binary(Eq, Var "x", Const 1))] [("x", 1)] [] [(1, </a:t>
            </a:r>
            <a:r>
              <a:rPr lang="en-US" altLang="ja-JP" dirty="0" err="1">
                <a:latin typeface="Courier New"/>
                <a:ea typeface="+mn-lt"/>
                <a:cs typeface="+mn-lt"/>
              </a:rPr>
              <a:t>IntVal</a:t>
            </a:r>
            <a:r>
              <a:rPr lang="en-US" altLang="ja-JP" dirty="0">
                <a:latin typeface="Courier New"/>
                <a:ea typeface="+mn-lt"/>
                <a:cs typeface="+mn-lt"/>
              </a:rPr>
              <a:t> 0)]) );</a:t>
            </a:r>
            <a:endParaRPr lang="en-US" altLang="ja-JP" dirty="0">
              <a:latin typeface="Courier New"/>
              <a:cs typeface="Courier New"/>
            </a:endParaRPr>
          </a:p>
          <a:p>
            <a:endParaRPr lang="en-US" dirty="0">
              <a:latin typeface="Courier New"/>
              <a:ea typeface="游ゴシック"/>
              <a:cs typeface="Courier New"/>
            </a:endParaRPr>
          </a:p>
        </p:txBody>
      </p:sp>
      <p:sp>
        <p:nvSpPr>
          <p:cNvPr id="5" name="Speech Bubble: Rectangle with Corners Rounded 8">
            <a:extLst>
              <a:ext uri="{FF2B5EF4-FFF2-40B4-BE49-F238E27FC236}">
                <a16:creationId xmlns:a16="http://schemas.microsoft.com/office/drawing/2014/main" id="{9DBAE549-E7F3-49A1-B048-0A2D7F20FFC4}"/>
              </a:ext>
            </a:extLst>
          </p:cNvPr>
          <p:cNvSpPr/>
          <p:nvPr/>
        </p:nvSpPr>
        <p:spPr>
          <a:xfrm>
            <a:off x="9693980" y="2816258"/>
            <a:ext cx="1098938" cy="612742"/>
          </a:xfrm>
          <a:prstGeom prst="wedgeRoundRectCallout">
            <a:avLst>
              <a:gd name="adj1" fmla="val -456369"/>
              <a:gd name="adj2" fmla="val -2312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altLang="ja-JP" dirty="0">
                <a:latin typeface="Courier New"/>
                <a:ea typeface="游ゴシック"/>
                <a:cs typeface="Courier New"/>
              </a:rPr>
              <a:t>{x:=0}</a:t>
            </a:r>
            <a:endParaRPr lang="ja-JP" altLang="en-US" dirty="0">
              <a:latin typeface="Courier New"/>
              <a:ea typeface="游ゴシック"/>
              <a:cs typeface="Courier New"/>
            </a:endParaRPr>
          </a:p>
        </p:txBody>
      </p:sp>
      <p:sp>
        <p:nvSpPr>
          <p:cNvPr id="6" name="Speech Bubble: Rectangle with Corners Rounded 8">
            <a:extLst>
              <a:ext uri="{FF2B5EF4-FFF2-40B4-BE49-F238E27FC236}">
                <a16:creationId xmlns:a16="http://schemas.microsoft.com/office/drawing/2014/main" id="{E05C4511-F62E-485A-81D1-2A014DD12FDE}"/>
              </a:ext>
            </a:extLst>
          </p:cNvPr>
          <p:cNvSpPr/>
          <p:nvPr/>
        </p:nvSpPr>
        <p:spPr>
          <a:xfrm>
            <a:off x="9693980" y="4692527"/>
            <a:ext cx="1098938" cy="612742"/>
          </a:xfrm>
          <a:prstGeom prst="wedgeRoundRectCallout">
            <a:avLst>
              <a:gd name="adj1" fmla="val -456369"/>
              <a:gd name="adj2" fmla="val -2312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altLang="ja-JP" dirty="0">
                <a:latin typeface="Courier New"/>
                <a:ea typeface="游ゴシック"/>
                <a:cs typeface="Courier New"/>
              </a:rPr>
              <a:t>{x:=}</a:t>
            </a:r>
            <a:endParaRPr lang="ja-JP" altLang="en-US" dirty="0">
              <a:latin typeface="Courier New"/>
              <a:ea typeface="游ゴシック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21076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1136</Words>
  <Application>Microsoft Office PowerPoint</Application>
  <PresentationFormat>ワイド画面</PresentationFormat>
  <Paragraphs>149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游ゴシック</vt:lpstr>
      <vt:lpstr>游ゴシック Light</vt:lpstr>
      <vt:lpstr>Arial</vt:lpstr>
      <vt:lpstr>Calibri</vt:lpstr>
      <vt:lpstr>Courier New</vt:lpstr>
      <vt:lpstr>Wingdings</vt:lpstr>
      <vt:lpstr>Office テーマ</vt:lpstr>
      <vt:lpstr>単体テストとは</vt:lpstr>
      <vt:lpstr>ROOPL++インタプリタ開発における単体テスト</vt:lpstr>
      <vt:lpstr>PowerPoint プレゼンテーション</vt:lpstr>
      <vt:lpstr>環境・ストアのテスト</vt:lpstr>
      <vt:lpstr>式の表現</vt:lpstr>
      <vt:lpstr>PowerPoint プレゼンテーション</vt:lpstr>
      <vt:lpstr>文の実行のテスト</vt:lpstr>
      <vt:lpstr>分岐網羅（if文の例）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テスト</dc:title>
  <dc:creator>Reiki</dc:creator>
  <cp:lastModifiedBy>jenna hewer</cp:lastModifiedBy>
  <cp:revision>423</cp:revision>
  <dcterms:created xsi:type="dcterms:W3CDTF">2020-09-10T06:26:04Z</dcterms:created>
  <dcterms:modified xsi:type="dcterms:W3CDTF">2020-09-28T08:54:12Z</dcterms:modified>
</cp:coreProperties>
</file>