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1" r:id="rId4"/>
    <p:sldId id="263" r:id="rId5"/>
    <p:sldId id="272" r:id="rId6"/>
    <p:sldId id="273" r:id="rId7"/>
    <p:sldId id="274" r:id="rId8"/>
    <p:sldId id="266" r:id="rId9"/>
    <p:sldId id="276" r:id="rId10"/>
    <p:sldId id="277" r:id="rId11"/>
    <p:sldId id="269" r:id="rId12"/>
    <p:sldId id="267" r:id="rId13"/>
    <p:sldId id="2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926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BFD93A-1863-4CC0-9804-1A826CCCB1A4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90F0B86-C3DA-4457-A9FD-EA246BDB54DD}">
      <dgm:prSet custT="1"/>
      <dgm:spPr/>
      <dgm:t>
        <a:bodyPr/>
        <a:lstStyle/>
        <a:p>
          <a:r>
            <a:rPr lang="ja-JP" sz="2500">
              <a:latin typeface="+mj-ea"/>
              <a:ea typeface="+mj-ea"/>
            </a:rPr>
            <a:t>１．</a:t>
          </a:r>
          <a:r>
            <a:rPr kumimoji="1" lang="ja-JP" sz="2500">
              <a:latin typeface="+mj-ea"/>
              <a:ea typeface="+mj-ea"/>
            </a:rPr>
            <a:t>現状の把握</a:t>
          </a:r>
          <a:endParaRPr lang="en-US" sz="2500">
            <a:latin typeface="+mj-ea"/>
            <a:ea typeface="+mj-ea"/>
          </a:endParaRPr>
        </a:p>
      </dgm:t>
    </dgm:pt>
    <dgm:pt modelId="{29980336-BE95-4A5E-9FB3-B1891FA5A716}" type="parTrans" cxnId="{7102CB9A-5249-4C9A-8556-6D159A62A95C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DF3BAECB-0BCF-490B-8BF7-183F5E4ECA84}" type="sibTrans" cxnId="{7102CB9A-5249-4C9A-8556-6D159A62A95C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3963F533-36CE-4133-B8F9-18E09776272E}">
      <dgm:prSet custT="1"/>
      <dgm:spPr/>
      <dgm:t>
        <a:bodyPr/>
        <a:lstStyle/>
        <a:p>
          <a:r>
            <a:rPr lang="ja-JP" sz="2500">
              <a:latin typeface="+mj-ea"/>
              <a:ea typeface="+mj-ea"/>
            </a:rPr>
            <a:t>２．問題の発見</a:t>
          </a:r>
          <a:endParaRPr lang="en-US" sz="2500">
            <a:latin typeface="+mj-ea"/>
            <a:ea typeface="+mj-ea"/>
          </a:endParaRPr>
        </a:p>
      </dgm:t>
    </dgm:pt>
    <dgm:pt modelId="{44799F7B-CA18-4871-8F94-044EA775E9FD}" type="parTrans" cxnId="{BADCEFCE-CA11-4433-B5C4-3F171F699E7A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FE555D9C-0155-4DBD-8052-628FD0AD2467}" type="sibTrans" cxnId="{BADCEFCE-CA11-4433-B5C4-3F171F699E7A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200D81C9-5216-4EA5-B149-4C9A9E892D7F}">
      <dgm:prSet custT="1"/>
      <dgm:spPr/>
      <dgm:t>
        <a:bodyPr/>
        <a:lstStyle/>
        <a:p>
          <a:r>
            <a:rPr lang="ja-JP" sz="2500">
              <a:latin typeface="+mj-ea"/>
              <a:ea typeface="+mj-ea"/>
            </a:rPr>
            <a:t>３．課題の設定</a:t>
          </a:r>
          <a:endParaRPr lang="en-US" sz="2500">
            <a:latin typeface="+mj-ea"/>
            <a:ea typeface="+mj-ea"/>
          </a:endParaRPr>
        </a:p>
      </dgm:t>
    </dgm:pt>
    <dgm:pt modelId="{3AC83059-8C16-491F-A785-77C86D22E66B}" type="parTrans" cxnId="{D34FD66E-D294-4914-BD5A-86B609CE38AF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EC9F2ECD-D826-441C-B9E9-E7D7778E6E65}" type="sibTrans" cxnId="{D34FD66E-D294-4914-BD5A-86B609CE38AF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7E31707A-59C2-4566-B587-DCAB5BDF1A1B}">
      <dgm:prSet custT="1"/>
      <dgm:spPr/>
      <dgm:t>
        <a:bodyPr/>
        <a:lstStyle/>
        <a:p>
          <a:r>
            <a:rPr kumimoji="1" lang="ja-JP" sz="2500">
              <a:latin typeface="+mj-ea"/>
              <a:ea typeface="+mj-ea"/>
            </a:rPr>
            <a:t>４．解決案の立案</a:t>
          </a:r>
          <a:endParaRPr lang="en-US" sz="2500">
            <a:latin typeface="+mj-ea"/>
            <a:ea typeface="+mj-ea"/>
          </a:endParaRPr>
        </a:p>
      </dgm:t>
    </dgm:pt>
    <dgm:pt modelId="{2473A823-DA89-4C5F-BF30-5D7911514776}" type="parTrans" cxnId="{9D870D25-ECD4-4982-86A9-B960E6A736F5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692CDC52-5D83-4458-9057-75DFE14F071B}" type="sibTrans" cxnId="{9D870D25-ECD4-4982-86A9-B960E6A736F5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CA923B13-CC38-4F78-A483-E00768E0F5C7}">
      <dgm:prSet custT="1"/>
      <dgm:spPr/>
      <dgm:t>
        <a:bodyPr/>
        <a:lstStyle/>
        <a:p>
          <a:r>
            <a:rPr lang="ja-JP" sz="2500">
              <a:latin typeface="+mj-ea"/>
              <a:ea typeface="+mj-ea"/>
            </a:rPr>
            <a:t>５．</a:t>
          </a:r>
          <a:r>
            <a:rPr lang="ja-JP" altLang="en-US" sz="2500">
              <a:latin typeface="+mj-ea"/>
              <a:ea typeface="+mj-ea"/>
            </a:rPr>
            <a:t>代替案の立案</a:t>
          </a:r>
          <a:endParaRPr lang="en-US" altLang="ja-JP" sz="2500">
            <a:latin typeface="+mj-ea"/>
            <a:ea typeface="+mj-ea"/>
          </a:endParaRPr>
        </a:p>
      </dgm:t>
    </dgm:pt>
    <dgm:pt modelId="{BC92F7BE-38A7-4E18-9CCB-4B5A73B29470}" type="parTrans" cxnId="{80917630-2FF1-4AA8-8A3B-1724EBAAE2AC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DD3360D4-1064-4B9E-B0B1-D95FD6C9E07D}" type="sibTrans" cxnId="{80917630-2FF1-4AA8-8A3B-1724EBAAE2AC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05E1CDC8-8E82-48CE-BD12-B229393BC5E4}">
      <dgm:prSet custT="1"/>
      <dgm:spPr/>
      <dgm:t>
        <a:bodyPr/>
        <a:lstStyle/>
        <a:p>
          <a:r>
            <a:rPr lang="ja-JP" sz="2500">
              <a:latin typeface="+mj-ea"/>
              <a:ea typeface="+mj-ea"/>
            </a:rPr>
            <a:t>６．</a:t>
          </a:r>
          <a:r>
            <a:rPr lang="ja-JP" altLang="en-US" sz="2500">
              <a:latin typeface="+mj-ea"/>
              <a:ea typeface="+mj-ea"/>
            </a:rPr>
            <a:t>実装</a:t>
          </a:r>
          <a:endParaRPr lang="en-US" sz="2500">
            <a:latin typeface="+mj-ea"/>
            <a:ea typeface="+mj-ea"/>
          </a:endParaRPr>
        </a:p>
      </dgm:t>
    </dgm:pt>
    <dgm:pt modelId="{5F01BC22-CC05-42C3-A33C-A7099D4E705C}" type="parTrans" cxnId="{E7FAC648-57E9-4768-BEBF-EEB46AFD7CFE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DDE5CA4A-569A-4DB0-9000-428392F642B0}" type="sibTrans" cxnId="{E7FAC648-57E9-4768-BEBF-EEB46AFD7CFE}">
      <dgm:prSet/>
      <dgm:spPr/>
      <dgm:t>
        <a:bodyPr/>
        <a:lstStyle/>
        <a:p>
          <a:endParaRPr lang="en-US" sz="2500">
            <a:latin typeface="+mj-ea"/>
            <a:ea typeface="+mj-ea"/>
          </a:endParaRPr>
        </a:p>
      </dgm:t>
    </dgm:pt>
    <dgm:pt modelId="{67FBC80A-F7B0-4AC6-BC96-D0DE736B041A}" type="pres">
      <dgm:prSet presAssocID="{CEBFD93A-1863-4CC0-9804-1A826CCCB1A4}" presName="vert0" presStyleCnt="0">
        <dgm:presLayoutVars>
          <dgm:dir/>
          <dgm:animOne val="branch"/>
          <dgm:animLvl val="lvl"/>
        </dgm:presLayoutVars>
      </dgm:prSet>
      <dgm:spPr/>
    </dgm:pt>
    <dgm:pt modelId="{C881815A-5D93-4A86-BFED-B37B26478CC7}" type="pres">
      <dgm:prSet presAssocID="{790F0B86-C3DA-4457-A9FD-EA246BDB54DD}" presName="thickLine" presStyleLbl="alignNode1" presStyleIdx="0" presStyleCnt="6"/>
      <dgm:spPr/>
    </dgm:pt>
    <dgm:pt modelId="{5945057C-07AA-4688-B05C-A8DA23C3F89A}" type="pres">
      <dgm:prSet presAssocID="{790F0B86-C3DA-4457-A9FD-EA246BDB54DD}" presName="horz1" presStyleCnt="0"/>
      <dgm:spPr/>
    </dgm:pt>
    <dgm:pt modelId="{51B60B64-4948-478C-8DA4-90C8D79E560D}" type="pres">
      <dgm:prSet presAssocID="{790F0B86-C3DA-4457-A9FD-EA246BDB54DD}" presName="tx1" presStyleLbl="revTx" presStyleIdx="0" presStyleCnt="6"/>
      <dgm:spPr/>
    </dgm:pt>
    <dgm:pt modelId="{81919E56-626B-4BC9-8902-D851D59EEE4A}" type="pres">
      <dgm:prSet presAssocID="{790F0B86-C3DA-4457-A9FD-EA246BDB54DD}" presName="vert1" presStyleCnt="0"/>
      <dgm:spPr/>
    </dgm:pt>
    <dgm:pt modelId="{30B87C3F-D72E-4E96-88F4-B3B9BF63FC8A}" type="pres">
      <dgm:prSet presAssocID="{3963F533-36CE-4133-B8F9-18E09776272E}" presName="thickLine" presStyleLbl="alignNode1" presStyleIdx="1" presStyleCnt="6"/>
      <dgm:spPr/>
    </dgm:pt>
    <dgm:pt modelId="{6D1260C4-C97F-4BF1-B953-A45419D654A7}" type="pres">
      <dgm:prSet presAssocID="{3963F533-36CE-4133-B8F9-18E09776272E}" presName="horz1" presStyleCnt="0"/>
      <dgm:spPr/>
    </dgm:pt>
    <dgm:pt modelId="{FD66B461-EC28-467F-99BF-1737DE9547BE}" type="pres">
      <dgm:prSet presAssocID="{3963F533-36CE-4133-B8F9-18E09776272E}" presName="tx1" presStyleLbl="revTx" presStyleIdx="1" presStyleCnt="6"/>
      <dgm:spPr/>
    </dgm:pt>
    <dgm:pt modelId="{415BDB17-9C0E-4E92-B0D5-7DB45B17411F}" type="pres">
      <dgm:prSet presAssocID="{3963F533-36CE-4133-B8F9-18E09776272E}" presName="vert1" presStyleCnt="0"/>
      <dgm:spPr/>
    </dgm:pt>
    <dgm:pt modelId="{E3009FAB-7772-4B5B-ABEC-2798AFC862B6}" type="pres">
      <dgm:prSet presAssocID="{200D81C9-5216-4EA5-B149-4C9A9E892D7F}" presName="thickLine" presStyleLbl="alignNode1" presStyleIdx="2" presStyleCnt="6"/>
      <dgm:spPr/>
    </dgm:pt>
    <dgm:pt modelId="{9DC60164-6699-4FBC-8FBB-CB2FE834914D}" type="pres">
      <dgm:prSet presAssocID="{200D81C9-5216-4EA5-B149-4C9A9E892D7F}" presName="horz1" presStyleCnt="0"/>
      <dgm:spPr/>
    </dgm:pt>
    <dgm:pt modelId="{F9977554-2E84-4F74-BC84-434270A34477}" type="pres">
      <dgm:prSet presAssocID="{200D81C9-5216-4EA5-B149-4C9A9E892D7F}" presName="tx1" presStyleLbl="revTx" presStyleIdx="2" presStyleCnt="6"/>
      <dgm:spPr/>
    </dgm:pt>
    <dgm:pt modelId="{7862AC10-4E8B-487D-8E31-A1E73397A7FA}" type="pres">
      <dgm:prSet presAssocID="{200D81C9-5216-4EA5-B149-4C9A9E892D7F}" presName="vert1" presStyleCnt="0"/>
      <dgm:spPr/>
    </dgm:pt>
    <dgm:pt modelId="{82F26B17-C58A-4CD1-A9D1-297A46018307}" type="pres">
      <dgm:prSet presAssocID="{7E31707A-59C2-4566-B587-DCAB5BDF1A1B}" presName="thickLine" presStyleLbl="alignNode1" presStyleIdx="3" presStyleCnt="6"/>
      <dgm:spPr/>
    </dgm:pt>
    <dgm:pt modelId="{7DA66936-0381-45B1-902A-35978027EC7E}" type="pres">
      <dgm:prSet presAssocID="{7E31707A-59C2-4566-B587-DCAB5BDF1A1B}" presName="horz1" presStyleCnt="0"/>
      <dgm:spPr/>
    </dgm:pt>
    <dgm:pt modelId="{0318CB4E-9EDB-4D5E-8C8A-B01DAB9A9316}" type="pres">
      <dgm:prSet presAssocID="{7E31707A-59C2-4566-B587-DCAB5BDF1A1B}" presName="tx1" presStyleLbl="revTx" presStyleIdx="3" presStyleCnt="6"/>
      <dgm:spPr/>
    </dgm:pt>
    <dgm:pt modelId="{9475F0B1-E87D-48C4-BA57-A8C1B310651E}" type="pres">
      <dgm:prSet presAssocID="{7E31707A-59C2-4566-B587-DCAB5BDF1A1B}" presName="vert1" presStyleCnt="0"/>
      <dgm:spPr/>
    </dgm:pt>
    <dgm:pt modelId="{89E2A85F-F81C-4B64-BD67-77109F42B135}" type="pres">
      <dgm:prSet presAssocID="{CA923B13-CC38-4F78-A483-E00768E0F5C7}" presName="thickLine" presStyleLbl="alignNode1" presStyleIdx="4" presStyleCnt="6"/>
      <dgm:spPr/>
    </dgm:pt>
    <dgm:pt modelId="{8DF2F3BA-6960-48B3-858B-39F2E7B69EAE}" type="pres">
      <dgm:prSet presAssocID="{CA923B13-CC38-4F78-A483-E00768E0F5C7}" presName="horz1" presStyleCnt="0"/>
      <dgm:spPr/>
    </dgm:pt>
    <dgm:pt modelId="{42F42D77-5C6D-46B9-92EA-8E312E82CF3C}" type="pres">
      <dgm:prSet presAssocID="{CA923B13-CC38-4F78-A483-E00768E0F5C7}" presName="tx1" presStyleLbl="revTx" presStyleIdx="4" presStyleCnt="6"/>
      <dgm:spPr/>
    </dgm:pt>
    <dgm:pt modelId="{0CA7A93A-1413-46B3-BFBC-736E92F0C4AD}" type="pres">
      <dgm:prSet presAssocID="{CA923B13-CC38-4F78-A483-E00768E0F5C7}" presName="vert1" presStyleCnt="0"/>
      <dgm:spPr/>
    </dgm:pt>
    <dgm:pt modelId="{AE71738B-8025-40DA-8001-045FD6B52865}" type="pres">
      <dgm:prSet presAssocID="{05E1CDC8-8E82-48CE-BD12-B229393BC5E4}" presName="thickLine" presStyleLbl="alignNode1" presStyleIdx="5" presStyleCnt="6"/>
      <dgm:spPr/>
    </dgm:pt>
    <dgm:pt modelId="{A80BBBD2-133D-4B2C-B347-3D180ED47EDE}" type="pres">
      <dgm:prSet presAssocID="{05E1CDC8-8E82-48CE-BD12-B229393BC5E4}" presName="horz1" presStyleCnt="0"/>
      <dgm:spPr/>
    </dgm:pt>
    <dgm:pt modelId="{5C91FDD3-8567-49CC-8DB0-8A7F079E9506}" type="pres">
      <dgm:prSet presAssocID="{05E1CDC8-8E82-48CE-BD12-B229393BC5E4}" presName="tx1" presStyleLbl="revTx" presStyleIdx="5" presStyleCnt="6"/>
      <dgm:spPr/>
    </dgm:pt>
    <dgm:pt modelId="{03CC356C-6AC6-44A5-A0A9-BA753EA33DF9}" type="pres">
      <dgm:prSet presAssocID="{05E1CDC8-8E82-48CE-BD12-B229393BC5E4}" presName="vert1" presStyleCnt="0"/>
      <dgm:spPr/>
    </dgm:pt>
  </dgm:ptLst>
  <dgm:cxnLst>
    <dgm:cxn modelId="{974EFA04-3850-434E-AF41-67CC49A70A5A}" type="presOf" srcId="{CEBFD93A-1863-4CC0-9804-1A826CCCB1A4}" destId="{67FBC80A-F7B0-4AC6-BC96-D0DE736B041A}" srcOrd="0" destOrd="0" presId="urn:microsoft.com/office/officeart/2008/layout/LinedList"/>
    <dgm:cxn modelId="{9D870D25-ECD4-4982-86A9-B960E6A736F5}" srcId="{CEBFD93A-1863-4CC0-9804-1A826CCCB1A4}" destId="{7E31707A-59C2-4566-B587-DCAB5BDF1A1B}" srcOrd="3" destOrd="0" parTransId="{2473A823-DA89-4C5F-BF30-5D7911514776}" sibTransId="{692CDC52-5D83-4458-9057-75DFE14F071B}"/>
    <dgm:cxn modelId="{80917630-2FF1-4AA8-8A3B-1724EBAAE2AC}" srcId="{CEBFD93A-1863-4CC0-9804-1A826CCCB1A4}" destId="{CA923B13-CC38-4F78-A483-E00768E0F5C7}" srcOrd="4" destOrd="0" parTransId="{BC92F7BE-38A7-4E18-9CCB-4B5A73B29470}" sibTransId="{DD3360D4-1064-4B9E-B0B1-D95FD6C9E07D}"/>
    <dgm:cxn modelId="{E7FAC648-57E9-4768-BEBF-EEB46AFD7CFE}" srcId="{CEBFD93A-1863-4CC0-9804-1A826CCCB1A4}" destId="{05E1CDC8-8E82-48CE-BD12-B229393BC5E4}" srcOrd="5" destOrd="0" parTransId="{5F01BC22-CC05-42C3-A33C-A7099D4E705C}" sibTransId="{DDE5CA4A-569A-4DB0-9000-428392F642B0}"/>
    <dgm:cxn modelId="{D34FD66E-D294-4914-BD5A-86B609CE38AF}" srcId="{CEBFD93A-1863-4CC0-9804-1A826CCCB1A4}" destId="{200D81C9-5216-4EA5-B149-4C9A9E892D7F}" srcOrd="2" destOrd="0" parTransId="{3AC83059-8C16-491F-A785-77C86D22E66B}" sibTransId="{EC9F2ECD-D826-441C-B9E9-E7D7778E6E65}"/>
    <dgm:cxn modelId="{07895976-D9F0-4162-9EA2-1FEF007314F9}" type="presOf" srcId="{790F0B86-C3DA-4457-A9FD-EA246BDB54DD}" destId="{51B60B64-4948-478C-8DA4-90C8D79E560D}" srcOrd="0" destOrd="0" presId="urn:microsoft.com/office/officeart/2008/layout/LinedList"/>
    <dgm:cxn modelId="{71B75090-48BD-4954-B714-CE191209F934}" type="presOf" srcId="{3963F533-36CE-4133-B8F9-18E09776272E}" destId="{FD66B461-EC28-467F-99BF-1737DE9547BE}" srcOrd="0" destOrd="0" presId="urn:microsoft.com/office/officeart/2008/layout/LinedList"/>
    <dgm:cxn modelId="{9F958B95-D553-4B65-A655-2E9A2F20E3FF}" type="presOf" srcId="{05E1CDC8-8E82-48CE-BD12-B229393BC5E4}" destId="{5C91FDD3-8567-49CC-8DB0-8A7F079E9506}" srcOrd="0" destOrd="0" presId="urn:microsoft.com/office/officeart/2008/layout/LinedList"/>
    <dgm:cxn modelId="{7102CB9A-5249-4C9A-8556-6D159A62A95C}" srcId="{CEBFD93A-1863-4CC0-9804-1A826CCCB1A4}" destId="{790F0B86-C3DA-4457-A9FD-EA246BDB54DD}" srcOrd="0" destOrd="0" parTransId="{29980336-BE95-4A5E-9FB3-B1891FA5A716}" sibTransId="{DF3BAECB-0BCF-490B-8BF7-183F5E4ECA84}"/>
    <dgm:cxn modelId="{A32A3BC6-20F8-40B0-AD9E-769077BA64CC}" type="presOf" srcId="{CA923B13-CC38-4F78-A483-E00768E0F5C7}" destId="{42F42D77-5C6D-46B9-92EA-8E312E82CF3C}" srcOrd="0" destOrd="0" presId="urn:microsoft.com/office/officeart/2008/layout/LinedList"/>
    <dgm:cxn modelId="{DA48B4CA-940A-440C-B35B-01C7FB391923}" type="presOf" srcId="{200D81C9-5216-4EA5-B149-4C9A9E892D7F}" destId="{F9977554-2E84-4F74-BC84-434270A34477}" srcOrd="0" destOrd="0" presId="urn:microsoft.com/office/officeart/2008/layout/LinedList"/>
    <dgm:cxn modelId="{BADCEFCE-CA11-4433-B5C4-3F171F699E7A}" srcId="{CEBFD93A-1863-4CC0-9804-1A826CCCB1A4}" destId="{3963F533-36CE-4133-B8F9-18E09776272E}" srcOrd="1" destOrd="0" parTransId="{44799F7B-CA18-4871-8F94-044EA775E9FD}" sibTransId="{FE555D9C-0155-4DBD-8052-628FD0AD2467}"/>
    <dgm:cxn modelId="{B48432D9-FBE7-4302-B864-FDC7299835E2}" type="presOf" srcId="{7E31707A-59C2-4566-B587-DCAB5BDF1A1B}" destId="{0318CB4E-9EDB-4D5E-8C8A-B01DAB9A9316}" srcOrd="0" destOrd="0" presId="urn:microsoft.com/office/officeart/2008/layout/LinedList"/>
    <dgm:cxn modelId="{FA45CB52-E48C-48A9-961C-D0ADAA5C2572}" type="presParOf" srcId="{67FBC80A-F7B0-4AC6-BC96-D0DE736B041A}" destId="{C881815A-5D93-4A86-BFED-B37B26478CC7}" srcOrd="0" destOrd="0" presId="urn:microsoft.com/office/officeart/2008/layout/LinedList"/>
    <dgm:cxn modelId="{59A4A276-7447-44C9-8147-3D006DFBBBB0}" type="presParOf" srcId="{67FBC80A-F7B0-4AC6-BC96-D0DE736B041A}" destId="{5945057C-07AA-4688-B05C-A8DA23C3F89A}" srcOrd="1" destOrd="0" presId="urn:microsoft.com/office/officeart/2008/layout/LinedList"/>
    <dgm:cxn modelId="{C5F4AFAE-EF22-4A6D-A8B7-ED7F5B0187EE}" type="presParOf" srcId="{5945057C-07AA-4688-B05C-A8DA23C3F89A}" destId="{51B60B64-4948-478C-8DA4-90C8D79E560D}" srcOrd="0" destOrd="0" presId="urn:microsoft.com/office/officeart/2008/layout/LinedList"/>
    <dgm:cxn modelId="{D065D0AE-B9EA-4581-B957-BB9998288004}" type="presParOf" srcId="{5945057C-07AA-4688-B05C-A8DA23C3F89A}" destId="{81919E56-626B-4BC9-8902-D851D59EEE4A}" srcOrd="1" destOrd="0" presId="urn:microsoft.com/office/officeart/2008/layout/LinedList"/>
    <dgm:cxn modelId="{5B3B748A-1177-4391-B3CB-ACF57C6F3C54}" type="presParOf" srcId="{67FBC80A-F7B0-4AC6-BC96-D0DE736B041A}" destId="{30B87C3F-D72E-4E96-88F4-B3B9BF63FC8A}" srcOrd="2" destOrd="0" presId="urn:microsoft.com/office/officeart/2008/layout/LinedList"/>
    <dgm:cxn modelId="{696B085E-00D7-4F96-9CCD-E3D9D95B79AD}" type="presParOf" srcId="{67FBC80A-F7B0-4AC6-BC96-D0DE736B041A}" destId="{6D1260C4-C97F-4BF1-B953-A45419D654A7}" srcOrd="3" destOrd="0" presId="urn:microsoft.com/office/officeart/2008/layout/LinedList"/>
    <dgm:cxn modelId="{F68B8DD6-6FE9-4E32-8CA7-C38F36AC0835}" type="presParOf" srcId="{6D1260C4-C97F-4BF1-B953-A45419D654A7}" destId="{FD66B461-EC28-467F-99BF-1737DE9547BE}" srcOrd="0" destOrd="0" presId="urn:microsoft.com/office/officeart/2008/layout/LinedList"/>
    <dgm:cxn modelId="{78BC39B8-4814-41D8-940D-63B23B33BE84}" type="presParOf" srcId="{6D1260C4-C97F-4BF1-B953-A45419D654A7}" destId="{415BDB17-9C0E-4E92-B0D5-7DB45B17411F}" srcOrd="1" destOrd="0" presId="urn:microsoft.com/office/officeart/2008/layout/LinedList"/>
    <dgm:cxn modelId="{8AE3BE6A-3F92-4C03-B2DB-6112DFA94B78}" type="presParOf" srcId="{67FBC80A-F7B0-4AC6-BC96-D0DE736B041A}" destId="{E3009FAB-7772-4B5B-ABEC-2798AFC862B6}" srcOrd="4" destOrd="0" presId="urn:microsoft.com/office/officeart/2008/layout/LinedList"/>
    <dgm:cxn modelId="{C6617920-B09C-419A-94CC-36BDD1FB933B}" type="presParOf" srcId="{67FBC80A-F7B0-4AC6-BC96-D0DE736B041A}" destId="{9DC60164-6699-4FBC-8FBB-CB2FE834914D}" srcOrd="5" destOrd="0" presId="urn:microsoft.com/office/officeart/2008/layout/LinedList"/>
    <dgm:cxn modelId="{88D7E400-301E-41DC-9037-421A8295B20D}" type="presParOf" srcId="{9DC60164-6699-4FBC-8FBB-CB2FE834914D}" destId="{F9977554-2E84-4F74-BC84-434270A34477}" srcOrd="0" destOrd="0" presId="urn:microsoft.com/office/officeart/2008/layout/LinedList"/>
    <dgm:cxn modelId="{DAD90EF6-7359-4499-8B9A-049C2B8890A6}" type="presParOf" srcId="{9DC60164-6699-4FBC-8FBB-CB2FE834914D}" destId="{7862AC10-4E8B-487D-8E31-A1E73397A7FA}" srcOrd="1" destOrd="0" presId="urn:microsoft.com/office/officeart/2008/layout/LinedList"/>
    <dgm:cxn modelId="{1B70843C-56C7-4C14-A2EF-724FF9885CEF}" type="presParOf" srcId="{67FBC80A-F7B0-4AC6-BC96-D0DE736B041A}" destId="{82F26B17-C58A-4CD1-A9D1-297A46018307}" srcOrd="6" destOrd="0" presId="urn:microsoft.com/office/officeart/2008/layout/LinedList"/>
    <dgm:cxn modelId="{FB78F18C-0EA8-49AB-9FBA-BF80783447D5}" type="presParOf" srcId="{67FBC80A-F7B0-4AC6-BC96-D0DE736B041A}" destId="{7DA66936-0381-45B1-902A-35978027EC7E}" srcOrd="7" destOrd="0" presId="urn:microsoft.com/office/officeart/2008/layout/LinedList"/>
    <dgm:cxn modelId="{F6D0755E-E1EF-4DBB-AE29-C33886AC6457}" type="presParOf" srcId="{7DA66936-0381-45B1-902A-35978027EC7E}" destId="{0318CB4E-9EDB-4D5E-8C8A-B01DAB9A9316}" srcOrd="0" destOrd="0" presId="urn:microsoft.com/office/officeart/2008/layout/LinedList"/>
    <dgm:cxn modelId="{96391751-4D07-4AD9-B180-F0A1783A5A0C}" type="presParOf" srcId="{7DA66936-0381-45B1-902A-35978027EC7E}" destId="{9475F0B1-E87D-48C4-BA57-A8C1B310651E}" srcOrd="1" destOrd="0" presId="urn:microsoft.com/office/officeart/2008/layout/LinedList"/>
    <dgm:cxn modelId="{30FA87E5-25E7-4FCF-BED8-05479B9B04BE}" type="presParOf" srcId="{67FBC80A-F7B0-4AC6-BC96-D0DE736B041A}" destId="{89E2A85F-F81C-4B64-BD67-77109F42B135}" srcOrd="8" destOrd="0" presId="urn:microsoft.com/office/officeart/2008/layout/LinedList"/>
    <dgm:cxn modelId="{F25F4E72-F922-4E99-B8E0-BD1F33EBE76D}" type="presParOf" srcId="{67FBC80A-F7B0-4AC6-BC96-D0DE736B041A}" destId="{8DF2F3BA-6960-48B3-858B-39F2E7B69EAE}" srcOrd="9" destOrd="0" presId="urn:microsoft.com/office/officeart/2008/layout/LinedList"/>
    <dgm:cxn modelId="{BA02AC70-298C-4D8A-BAFB-B470E058F0B5}" type="presParOf" srcId="{8DF2F3BA-6960-48B3-858B-39F2E7B69EAE}" destId="{42F42D77-5C6D-46B9-92EA-8E312E82CF3C}" srcOrd="0" destOrd="0" presId="urn:microsoft.com/office/officeart/2008/layout/LinedList"/>
    <dgm:cxn modelId="{94E42C0E-F64A-4C38-8A5F-98127D55B94E}" type="presParOf" srcId="{8DF2F3BA-6960-48B3-858B-39F2E7B69EAE}" destId="{0CA7A93A-1413-46B3-BFBC-736E92F0C4AD}" srcOrd="1" destOrd="0" presId="urn:microsoft.com/office/officeart/2008/layout/LinedList"/>
    <dgm:cxn modelId="{2AAF7712-C944-45FA-9539-1E5C15C3EDEC}" type="presParOf" srcId="{67FBC80A-F7B0-4AC6-BC96-D0DE736B041A}" destId="{AE71738B-8025-40DA-8001-045FD6B52865}" srcOrd="10" destOrd="0" presId="urn:microsoft.com/office/officeart/2008/layout/LinedList"/>
    <dgm:cxn modelId="{8148549D-0028-4531-8A1E-CE143D2D0F30}" type="presParOf" srcId="{67FBC80A-F7B0-4AC6-BC96-D0DE736B041A}" destId="{A80BBBD2-133D-4B2C-B347-3D180ED47EDE}" srcOrd="11" destOrd="0" presId="urn:microsoft.com/office/officeart/2008/layout/LinedList"/>
    <dgm:cxn modelId="{7B6C2A13-B112-4047-BC51-36F4960C0555}" type="presParOf" srcId="{A80BBBD2-133D-4B2C-B347-3D180ED47EDE}" destId="{5C91FDD3-8567-49CC-8DB0-8A7F079E9506}" srcOrd="0" destOrd="0" presId="urn:microsoft.com/office/officeart/2008/layout/LinedList"/>
    <dgm:cxn modelId="{AD833FA4-0916-41F1-9F7A-A689C5E3B5B6}" type="presParOf" srcId="{A80BBBD2-133D-4B2C-B347-3D180ED47EDE}" destId="{03CC356C-6AC6-44A5-A0A9-BA753EA33DF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1815A-5D93-4A86-BFED-B37B26478CC7}">
      <dsp:nvSpPr>
        <dsp:cNvPr id="0" name=""/>
        <dsp:cNvSpPr/>
      </dsp:nvSpPr>
      <dsp:spPr>
        <a:xfrm>
          <a:off x="0" y="2042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B60B64-4948-478C-8DA4-90C8D79E560D}">
      <dsp:nvSpPr>
        <dsp:cNvPr id="0" name=""/>
        <dsp:cNvSpPr/>
      </dsp:nvSpPr>
      <dsp:spPr>
        <a:xfrm>
          <a:off x="0" y="2042"/>
          <a:ext cx="10515600" cy="696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500" kern="1200">
              <a:latin typeface="+mj-ea"/>
              <a:ea typeface="+mj-ea"/>
            </a:rPr>
            <a:t>１．</a:t>
          </a:r>
          <a:r>
            <a:rPr kumimoji="1" lang="ja-JP" sz="2500" kern="1200">
              <a:latin typeface="+mj-ea"/>
              <a:ea typeface="+mj-ea"/>
            </a:rPr>
            <a:t>現状の把握</a:t>
          </a:r>
          <a:endParaRPr lang="en-US" sz="2500" kern="1200">
            <a:latin typeface="+mj-ea"/>
            <a:ea typeface="+mj-ea"/>
          </a:endParaRPr>
        </a:p>
      </dsp:txBody>
      <dsp:txXfrm>
        <a:off x="0" y="2042"/>
        <a:ext cx="10515600" cy="696534"/>
      </dsp:txXfrm>
    </dsp:sp>
    <dsp:sp modelId="{30B87C3F-D72E-4E96-88F4-B3B9BF63FC8A}">
      <dsp:nvSpPr>
        <dsp:cNvPr id="0" name=""/>
        <dsp:cNvSpPr/>
      </dsp:nvSpPr>
      <dsp:spPr>
        <a:xfrm>
          <a:off x="0" y="698576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66B461-EC28-467F-99BF-1737DE9547BE}">
      <dsp:nvSpPr>
        <dsp:cNvPr id="0" name=""/>
        <dsp:cNvSpPr/>
      </dsp:nvSpPr>
      <dsp:spPr>
        <a:xfrm>
          <a:off x="0" y="698576"/>
          <a:ext cx="10515600" cy="696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500" kern="1200">
              <a:latin typeface="+mj-ea"/>
              <a:ea typeface="+mj-ea"/>
            </a:rPr>
            <a:t>２．問題の発見</a:t>
          </a:r>
          <a:endParaRPr lang="en-US" sz="2500" kern="1200">
            <a:latin typeface="+mj-ea"/>
            <a:ea typeface="+mj-ea"/>
          </a:endParaRPr>
        </a:p>
      </dsp:txBody>
      <dsp:txXfrm>
        <a:off x="0" y="698576"/>
        <a:ext cx="10515600" cy="696534"/>
      </dsp:txXfrm>
    </dsp:sp>
    <dsp:sp modelId="{E3009FAB-7772-4B5B-ABEC-2798AFC862B6}">
      <dsp:nvSpPr>
        <dsp:cNvPr id="0" name=""/>
        <dsp:cNvSpPr/>
      </dsp:nvSpPr>
      <dsp:spPr>
        <a:xfrm>
          <a:off x="0" y="1395110"/>
          <a:ext cx="105156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977554-2E84-4F74-BC84-434270A34477}">
      <dsp:nvSpPr>
        <dsp:cNvPr id="0" name=""/>
        <dsp:cNvSpPr/>
      </dsp:nvSpPr>
      <dsp:spPr>
        <a:xfrm>
          <a:off x="0" y="1395110"/>
          <a:ext cx="10515600" cy="696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500" kern="1200">
              <a:latin typeface="+mj-ea"/>
              <a:ea typeface="+mj-ea"/>
            </a:rPr>
            <a:t>３．課題の設定</a:t>
          </a:r>
          <a:endParaRPr lang="en-US" sz="2500" kern="1200">
            <a:latin typeface="+mj-ea"/>
            <a:ea typeface="+mj-ea"/>
          </a:endParaRPr>
        </a:p>
      </dsp:txBody>
      <dsp:txXfrm>
        <a:off x="0" y="1395110"/>
        <a:ext cx="10515600" cy="696534"/>
      </dsp:txXfrm>
    </dsp:sp>
    <dsp:sp modelId="{82F26B17-C58A-4CD1-A9D1-297A46018307}">
      <dsp:nvSpPr>
        <dsp:cNvPr id="0" name=""/>
        <dsp:cNvSpPr/>
      </dsp:nvSpPr>
      <dsp:spPr>
        <a:xfrm>
          <a:off x="0" y="2091644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18CB4E-9EDB-4D5E-8C8A-B01DAB9A9316}">
      <dsp:nvSpPr>
        <dsp:cNvPr id="0" name=""/>
        <dsp:cNvSpPr/>
      </dsp:nvSpPr>
      <dsp:spPr>
        <a:xfrm>
          <a:off x="0" y="2091645"/>
          <a:ext cx="10515600" cy="696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sz="2500" kern="1200">
              <a:latin typeface="+mj-ea"/>
              <a:ea typeface="+mj-ea"/>
            </a:rPr>
            <a:t>４．解決案の立案</a:t>
          </a:r>
          <a:endParaRPr lang="en-US" sz="2500" kern="1200">
            <a:latin typeface="+mj-ea"/>
            <a:ea typeface="+mj-ea"/>
          </a:endParaRPr>
        </a:p>
      </dsp:txBody>
      <dsp:txXfrm>
        <a:off x="0" y="2091645"/>
        <a:ext cx="10515600" cy="696534"/>
      </dsp:txXfrm>
    </dsp:sp>
    <dsp:sp modelId="{89E2A85F-F81C-4B64-BD67-77109F42B135}">
      <dsp:nvSpPr>
        <dsp:cNvPr id="0" name=""/>
        <dsp:cNvSpPr/>
      </dsp:nvSpPr>
      <dsp:spPr>
        <a:xfrm>
          <a:off x="0" y="2788179"/>
          <a:ext cx="105156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F42D77-5C6D-46B9-92EA-8E312E82CF3C}">
      <dsp:nvSpPr>
        <dsp:cNvPr id="0" name=""/>
        <dsp:cNvSpPr/>
      </dsp:nvSpPr>
      <dsp:spPr>
        <a:xfrm>
          <a:off x="0" y="2788179"/>
          <a:ext cx="10515600" cy="696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500" kern="1200">
              <a:latin typeface="+mj-ea"/>
              <a:ea typeface="+mj-ea"/>
            </a:rPr>
            <a:t>５．</a:t>
          </a:r>
          <a:r>
            <a:rPr lang="ja-JP" altLang="en-US" sz="2500" kern="1200">
              <a:latin typeface="+mj-ea"/>
              <a:ea typeface="+mj-ea"/>
            </a:rPr>
            <a:t>代替案の立案</a:t>
          </a:r>
          <a:endParaRPr lang="en-US" altLang="ja-JP" sz="2500" kern="1200">
            <a:latin typeface="+mj-ea"/>
            <a:ea typeface="+mj-ea"/>
          </a:endParaRPr>
        </a:p>
      </dsp:txBody>
      <dsp:txXfrm>
        <a:off x="0" y="2788179"/>
        <a:ext cx="10515600" cy="696534"/>
      </dsp:txXfrm>
    </dsp:sp>
    <dsp:sp modelId="{AE71738B-8025-40DA-8001-045FD6B52865}">
      <dsp:nvSpPr>
        <dsp:cNvPr id="0" name=""/>
        <dsp:cNvSpPr/>
      </dsp:nvSpPr>
      <dsp:spPr>
        <a:xfrm>
          <a:off x="0" y="3484713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1FDD3-8567-49CC-8DB0-8A7F079E9506}">
      <dsp:nvSpPr>
        <dsp:cNvPr id="0" name=""/>
        <dsp:cNvSpPr/>
      </dsp:nvSpPr>
      <dsp:spPr>
        <a:xfrm>
          <a:off x="0" y="3484713"/>
          <a:ext cx="10515600" cy="696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500" kern="1200">
              <a:latin typeface="+mj-ea"/>
              <a:ea typeface="+mj-ea"/>
            </a:rPr>
            <a:t>６．</a:t>
          </a:r>
          <a:r>
            <a:rPr lang="ja-JP" altLang="en-US" sz="2500" kern="1200">
              <a:latin typeface="+mj-ea"/>
              <a:ea typeface="+mj-ea"/>
            </a:rPr>
            <a:t>実装</a:t>
          </a:r>
          <a:endParaRPr lang="en-US" sz="2500" kern="1200">
            <a:latin typeface="+mj-ea"/>
            <a:ea typeface="+mj-ea"/>
          </a:endParaRPr>
        </a:p>
      </dsp:txBody>
      <dsp:txXfrm>
        <a:off x="0" y="3484713"/>
        <a:ext cx="10515600" cy="696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2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234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43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84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20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53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15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69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92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02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05F05-E75C-480C-AA61-57F3762ABB7B}" type="datetimeFigureOut">
              <a:rPr kumimoji="1" lang="ja-JP" altLang="en-US" smtClean="0"/>
              <a:t>2020/1/15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D7594-5B0C-43B3-8533-6C25EB54F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955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5392A69-9721-4E63-992F-E11498E1D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/>
          </a:bodyPr>
          <a:lstStyle/>
          <a:p>
            <a:pPr algn="l"/>
            <a:r>
              <a:rPr kumimoji="1" lang="en-US" altLang="ja-JP" sz="5100"/>
              <a:t>SRL</a:t>
            </a:r>
            <a:r>
              <a:rPr kumimoji="1" lang="ja-JP" altLang="en-US" sz="5100">
                <a:latin typeface="+mj-ea"/>
              </a:rPr>
              <a:t>から</a:t>
            </a:r>
            <a:r>
              <a:rPr kumimoji="1" lang="en-US" altLang="ja-JP" sz="5100"/>
              <a:t>RL</a:t>
            </a:r>
            <a:r>
              <a:rPr kumimoji="1" lang="ja-JP" altLang="en-US" sz="5100" err="1"/>
              <a:t>へ</a:t>
            </a:r>
            <a:r>
              <a:rPr kumimoji="1" lang="ja-JP" altLang="en-US" sz="5100"/>
              <a:t>の翻訳機の作成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3D4A7BB-F1F5-4B87-BBE8-56EDCE63E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1265" y="3870562"/>
            <a:ext cx="3258675" cy="3673398"/>
          </a:xfrm>
        </p:spPr>
        <p:txBody>
          <a:bodyPr anchor="ctr">
            <a:normAutofit fontScale="92500"/>
          </a:bodyPr>
          <a:lstStyle/>
          <a:p>
            <a:pPr algn="l"/>
            <a:r>
              <a:rPr lang="en-US" altLang="ja-JP" sz="2200"/>
              <a:t>2017SE004</a:t>
            </a:r>
            <a:r>
              <a:rPr lang="ja-JP" altLang="en-US" sz="2200"/>
              <a:t>　青柳　裕樹　</a:t>
            </a:r>
            <a:endParaRPr lang="en-US" altLang="ja-JP" sz="2200"/>
          </a:p>
          <a:p>
            <a:pPr algn="l"/>
            <a:r>
              <a:rPr lang="en-US" altLang="ja-JP" sz="2200"/>
              <a:t>2017SE051</a:t>
            </a:r>
            <a:r>
              <a:rPr lang="ja-JP" altLang="en-US" sz="2200"/>
              <a:t>　水野　幹大</a:t>
            </a:r>
            <a:endParaRPr lang="en-US" altLang="ja-JP" sz="2200"/>
          </a:p>
          <a:p>
            <a:pPr algn="l"/>
            <a:r>
              <a:rPr lang="en-US" altLang="ja-JP" sz="2200"/>
              <a:t>2017SE057</a:t>
            </a:r>
            <a:r>
              <a:rPr lang="ja-JP" altLang="en-US" sz="2200"/>
              <a:t>　新美　伊織</a:t>
            </a:r>
            <a:endParaRPr lang="en-US" altLang="ja-JP" sz="2200"/>
          </a:p>
          <a:p>
            <a:pPr algn="l"/>
            <a:r>
              <a:rPr lang="en-US" altLang="ja-JP" sz="2200"/>
              <a:t>2017SE058</a:t>
            </a:r>
            <a:r>
              <a:rPr lang="ja-JP" altLang="en-US" sz="2200"/>
              <a:t>　野端　祐人</a:t>
            </a:r>
            <a:endParaRPr lang="en-US" altLang="ja-JP" sz="2200"/>
          </a:p>
          <a:p>
            <a:pPr algn="l"/>
            <a:r>
              <a:rPr lang="en-US" altLang="ja-JP" sz="2200"/>
              <a:t>2017SE086</a:t>
            </a:r>
            <a:r>
              <a:rPr lang="ja-JP" altLang="en-US" sz="2200"/>
              <a:t>　竹市　翔哉</a:t>
            </a:r>
            <a:endParaRPr lang="en-US" altLang="ja-JP" sz="2200"/>
          </a:p>
          <a:p>
            <a:pPr algn="l"/>
            <a:r>
              <a:rPr lang="ja-JP" altLang="en-US" sz="2200"/>
              <a:t>　　　　　　　　　　　</a:t>
            </a:r>
            <a:endParaRPr kumimoji="1" lang="ja-JP" altLang="en-US" sz="220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9042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3CA6D7-58E5-4239-810B-F5EF4EF28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6.</a:t>
            </a:r>
            <a:r>
              <a:rPr kumimoji="1" lang="ja-JP" altLang="en-US"/>
              <a:t>実装　</a:t>
            </a:r>
            <a:r>
              <a:rPr kumimoji="1" lang="en-US" altLang="ja-JP"/>
              <a:t>	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2C3D1D-03F0-4947-B16F-D49804638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ja-JP">
                <a:solidFill>
                  <a:schemeClr val="accent1"/>
                </a:solidFill>
              </a:rPr>
              <a:t>step4</a:t>
            </a:r>
            <a:r>
              <a:rPr lang="ja-JP" altLang="ja-JP"/>
              <a:t>．</a:t>
            </a:r>
            <a:r>
              <a:rPr lang="en-US" altLang="ja-JP"/>
              <a:t>pretty-print</a:t>
            </a:r>
            <a:r>
              <a:rPr lang="ja-JP" altLang="ja-JP"/>
              <a:t>関数</a:t>
            </a:r>
            <a:r>
              <a:rPr lang="ja-JP" altLang="en-US"/>
              <a:t>の定義</a:t>
            </a:r>
            <a:endParaRPr lang="en-US" altLang="ja-JP"/>
          </a:p>
          <a:p>
            <a:pPr>
              <a:lnSpc>
                <a:spcPct val="150000"/>
              </a:lnSpc>
            </a:pPr>
            <a:r>
              <a:rPr lang="ja-JP" altLang="en-US"/>
              <a:t>データ型の構文木を文字列として綺麗にに出力する関数を作成する</a:t>
            </a:r>
            <a:endParaRPr lang="ja-JP" altLang="ja-JP"/>
          </a:p>
          <a:p>
            <a:pPr marL="0" indent="0">
              <a:lnSpc>
                <a:spcPct val="150000"/>
              </a:lnSpc>
              <a:buNone/>
            </a:pPr>
            <a:r>
              <a:rPr lang="en-US" altLang="ja-JP">
                <a:solidFill>
                  <a:schemeClr val="accent1"/>
                </a:solidFill>
              </a:rPr>
              <a:t>step5</a:t>
            </a:r>
            <a:r>
              <a:rPr lang="ja-JP" altLang="ja-JP"/>
              <a:t>．トップレベルの関数の定義</a:t>
            </a:r>
            <a:endParaRPr lang="en-US" altLang="ja-JP"/>
          </a:p>
          <a:p>
            <a:pPr>
              <a:lnSpc>
                <a:spcPct val="150000"/>
              </a:lnSpc>
            </a:pPr>
            <a:r>
              <a:rPr lang="ja-JP" altLang="en-US"/>
              <a:t>これまでの関数を組み合わせて</a:t>
            </a:r>
            <a:r>
              <a:rPr lang="en-US" altLang="ja-JP"/>
              <a:t>SRL</a:t>
            </a:r>
            <a:r>
              <a:rPr lang="ja-JP" altLang="en-US"/>
              <a:t>のプログラムを入力すると、</a:t>
            </a:r>
            <a:r>
              <a:rPr lang="en-US" altLang="ja-JP"/>
              <a:t>RL</a:t>
            </a:r>
            <a:r>
              <a:rPr lang="ja-JP" altLang="en-US"/>
              <a:t>のプログラムを出力する関数を作成する</a:t>
            </a:r>
            <a:endParaRPr lang="ja-JP" altLang="ja-JP"/>
          </a:p>
          <a:p>
            <a:pPr marL="0" indent="0">
              <a:lnSpc>
                <a:spcPct val="150000"/>
              </a:lnSpc>
              <a:buNone/>
            </a:pPr>
            <a:r>
              <a:rPr lang="en-US" altLang="ja-JP"/>
              <a:t>(</a:t>
            </a:r>
            <a:r>
              <a:rPr lang="en-US" altLang="ja-JP">
                <a:solidFill>
                  <a:schemeClr val="accent5">
                    <a:lumMod val="75000"/>
                  </a:schemeClr>
                </a:solidFill>
              </a:rPr>
              <a:t>extra</a:t>
            </a:r>
            <a:r>
              <a:rPr lang="en-US" altLang="ja-JP"/>
              <a:t>. inversion</a:t>
            </a:r>
            <a:r>
              <a:rPr lang="ja-JP" altLang="ja-JP"/>
              <a:t>に変換する関数の定義</a:t>
            </a:r>
            <a:r>
              <a:rPr lang="en-US" altLang="ja-JP"/>
              <a:t>)</a:t>
            </a:r>
          </a:p>
          <a:p>
            <a:pPr>
              <a:lnSpc>
                <a:spcPct val="150000"/>
              </a:lnSpc>
            </a:pPr>
            <a:r>
              <a:rPr lang="en-US" altLang="ja-JP"/>
              <a:t>SRL,RL</a:t>
            </a:r>
            <a:r>
              <a:rPr lang="ja-JP" altLang="en-US"/>
              <a:t>のプログラムを逆変換する関数を作成する</a:t>
            </a:r>
            <a:endParaRPr lang="ja-JP" altLang="ja-JP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309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AC629-C3D9-4A7E-8197-AD291D307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７</a:t>
            </a:r>
            <a:r>
              <a:rPr kumimoji="1" lang="en-US" altLang="ja-JP"/>
              <a:t>.</a:t>
            </a:r>
            <a:r>
              <a:rPr lang="ja-JP" altLang="en-US"/>
              <a:t>実行例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7046CB-7A6B-4105-8B97-232DFDCD87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36252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kumimoji="1" lang="en-US" altLang="ja-JP"/>
              <a:t>SRL</a:t>
            </a:r>
            <a:r>
              <a:rPr kumimoji="1" lang="ja-JP" altLang="en-US"/>
              <a:t>のプログラム：</a:t>
            </a:r>
            <a:endParaRPr kumimoji="1" lang="en-US" altLang="ja-JP"/>
          </a:p>
          <a:p>
            <a:pPr marL="0" indent="0">
              <a:lnSpc>
                <a:spcPct val="150000"/>
              </a:lnSpc>
              <a:buNone/>
            </a:pPr>
            <a:r>
              <a:rPr lang="en-US" altLang="ja-JP"/>
              <a:t>f</a:t>
            </a:r>
            <a:r>
              <a:rPr kumimoji="1" lang="en-US" altLang="ja-JP"/>
              <a:t>rom x=0 do skip loop x+=1 until x=10</a:t>
            </a:r>
          </a:p>
          <a:p>
            <a:pPr marL="0" indent="0">
              <a:lnSpc>
                <a:spcPct val="150000"/>
              </a:lnSpc>
              <a:buNone/>
            </a:pPr>
            <a:r>
              <a:rPr kumimoji="1" lang="ja-JP" altLang="en-US"/>
              <a:t>を翻訳した実行例</a:t>
            </a:r>
          </a:p>
        </p:txBody>
      </p:sp>
      <p:pic>
        <p:nvPicPr>
          <p:cNvPr id="5" name="コンテンツ プレースホルダー 4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DE179434-84A6-44AB-8246-8E42462B29B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550" y="1362635"/>
            <a:ext cx="4890903" cy="4814328"/>
          </a:xfrm>
        </p:spPr>
      </p:pic>
      <p:sp>
        <p:nvSpPr>
          <p:cNvPr id="6" name="矢印: 右 5">
            <a:extLst>
              <a:ext uri="{FF2B5EF4-FFF2-40B4-BE49-F238E27FC236}">
                <a16:creationId xmlns:a16="http://schemas.microsoft.com/office/drawing/2014/main" id="{33281A3D-D576-4726-9ECC-C4331E806952}"/>
              </a:ext>
            </a:extLst>
          </p:cNvPr>
          <p:cNvSpPr/>
          <p:nvPr/>
        </p:nvSpPr>
        <p:spPr>
          <a:xfrm>
            <a:off x="838200" y="4707263"/>
            <a:ext cx="4576482" cy="6357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374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ABD792-2447-4766-BE83-53CB5E91B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51D73D-556E-4BC2-8651-B942D4752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altLang="ja-JP"/>
              <a:t>SRL</a:t>
            </a:r>
            <a:r>
              <a:rPr lang="ja-JP" altLang="ja-JP"/>
              <a:t>から</a:t>
            </a:r>
            <a:r>
              <a:rPr lang="en-US" altLang="ja-JP"/>
              <a:t>RL</a:t>
            </a:r>
            <a:r>
              <a:rPr lang="ja-JP" altLang="ja-JP"/>
              <a:t>への翻訳機を実装し、</a:t>
            </a:r>
            <a:r>
              <a:rPr lang="en-US" altLang="ja-JP"/>
              <a:t>Inverter</a:t>
            </a:r>
            <a:r>
              <a:rPr lang="ja-JP" altLang="ja-JP"/>
              <a:t>も実装することもできた。また、出力も綺麗にすることができた。</a:t>
            </a:r>
            <a:endParaRPr lang="en-US" altLang="ja-JP"/>
          </a:p>
          <a:p>
            <a:pPr>
              <a:lnSpc>
                <a:spcPts val="4000"/>
              </a:lnSpc>
            </a:pPr>
            <a:endParaRPr lang="en-US" altLang="ja-JP"/>
          </a:p>
          <a:p>
            <a:pPr marL="0" indent="0">
              <a:lnSpc>
                <a:spcPts val="4000"/>
              </a:lnSpc>
              <a:buNone/>
            </a:pPr>
            <a:r>
              <a:rPr lang="ja-JP" altLang="en-US" sz="3200" u="sng">
                <a:uFill>
                  <a:solidFill>
                    <a:srgbClr val="FF0000"/>
                  </a:solidFill>
                </a:uFill>
              </a:rPr>
              <a:t>今後の課題</a:t>
            </a:r>
            <a:r>
              <a:rPr lang="ja-JP" altLang="en-US" sz="3200"/>
              <a:t>は</a:t>
            </a:r>
            <a:r>
              <a:rPr lang="en-US" altLang="ja-JP" sz="3200"/>
              <a:t>...</a:t>
            </a:r>
            <a:endParaRPr lang="ja-JP" altLang="ja-JP" sz="3200"/>
          </a:p>
          <a:p>
            <a:pPr>
              <a:lnSpc>
                <a:spcPts val="4000"/>
              </a:lnSpc>
            </a:pPr>
            <a:r>
              <a:rPr lang="ja-JP" altLang="ja-JP"/>
              <a:t>プログラムに</a:t>
            </a:r>
            <a:r>
              <a:rPr lang="en-US" altLang="ja-JP"/>
              <a:t>”skip”</a:t>
            </a:r>
            <a:r>
              <a:rPr lang="ja-JP" altLang="ja-JP"/>
              <a:t>があった場合は省略するように出力したり、</a:t>
            </a:r>
            <a:r>
              <a:rPr lang="en-US" altLang="ja-JP"/>
              <a:t>RL</a:t>
            </a:r>
            <a:r>
              <a:rPr lang="ja-JP" altLang="ja-JP"/>
              <a:t>から</a:t>
            </a:r>
            <a:r>
              <a:rPr lang="en-US" altLang="ja-JP"/>
              <a:t>SRL</a:t>
            </a:r>
            <a:r>
              <a:rPr lang="ja-JP" altLang="ja-JP"/>
              <a:t>への翻訳機を実装したりすることが考えられる。</a:t>
            </a:r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83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FB2654-87FC-4D02-8E00-CA71802A9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参考文献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E1B186-4F08-45F6-8FAF-3B57836EC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/>
              <a:t>[1] [YoAG16] Yokoyama, T., Axelsen, H.B., and Glück, R.:</a:t>
            </a:r>
          </a:p>
          <a:p>
            <a:pPr marL="0" indent="0">
              <a:buNone/>
            </a:pPr>
            <a:r>
              <a:rPr lang="en-US" altLang="ja-JP"/>
              <a:t> Fundamentals of reversible flowchart languages,</a:t>
            </a:r>
          </a:p>
          <a:p>
            <a:pPr marL="0" indent="0">
              <a:buNone/>
            </a:pPr>
            <a:r>
              <a:rPr lang="en-US" altLang="ja-JP"/>
              <a:t> Theoretical</a:t>
            </a:r>
          </a:p>
          <a:p>
            <a:pPr marL="0" indent="0">
              <a:buNone/>
            </a:pPr>
            <a:r>
              <a:rPr lang="en-US" altLang="ja-JP"/>
              <a:t> Computer Science, Vol.611, pp.87-115,</a:t>
            </a:r>
            <a:r>
              <a:rPr lang="ja-JP" altLang="en-US"/>
              <a:t> </a:t>
            </a:r>
            <a:r>
              <a:rPr lang="en-US" altLang="ja-JP"/>
              <a:t>(2016)</a:t>
            </a:r>
          </a:p>
          <a:p>
            <a:pPr marL="0" indent="0">
              <a:buNone/>
            </a:pPr>
            <a:r>
              <a:rPr lang="en-US" altLang="ja-JP"/>
              <a:t>[2]</a:t>
            </a:r>
            <a:r>
              <a:rPr lang="ja-JP" altLang="en-US"/>
              <a:t>「</a:t>
            </a:r>
            <a:r>
              <a:rPr lang="en-US" altLang="ja-JP"/>
              <a:t>The BNF Converter</a:t>
            </a:r>
            <a:r>
              <a:rPr lang="ja-JP" altLang="en-US"/>
              <a:t>」</a:t>
            </a:r>
          </a:p>
          <a:p>
            <a:pPr marL="0" indent="0">
              <a:buNone/>
            </a:pPr>
            <a:r>
              <a:rPr lang="en-US" altLang="ja-JP"/>
              <a:t>&lt;https://bnfc.digitalgrammars.com/&gt;</a:t>
            </a:r>
          </a:p>
          <a:p>
            <a:pPr marL="0" indent="0">
              <a:buNone/>
            </a:pPr>
            <a:r>
              <a:rPr lang="en-US" altLang="ja-JP"/>
              <a:t>[3] </a:t>
            </a:r>
            <a:r>
              <a:rPr lang="ja-JP" altLang="en-US"/>
              <a:t>亀山幸義「</a:t>
            </a:r>
            <a:r>
              <a:rPr lang="en-US" altLang="ja-JP"/>
              <a:t>Functional Programming</a:t>
            </a:r>
            <a:r>
              <a:rPr lang="ja-JP" altLang="en-US"/>
              <a:t>」</a:t>
            </a:r>
          </a:p>
          <a:p>
            <a:pPr marL="0" indent="0">
              <a:buNone/>
            </a:pPr>
            <a:r>
              <a:rPr lang="en-US" altLang="ja-JP"/>
              <a:t>&lt;http://www.logic.cs.tsukuba.ac.jp/jikken/index.html&gt;</a:t>
            </a:r>
          </a:p>
          <a:p>
            <a:pPr marL="0" indent="0">
              <a:buNone/>
            </a:pP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5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412F8B00-207F-4CDD-B27E-6DA248D9A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・目次</a:t>
            </a:r>
          </a:p>
        </p:txBody>
      </p:sp>
      <p:graphicFrame>
        <p:nvGraphicFramePr>
          <p:cNvPr id="8" name="テキスト プレースホルダー 5">
            <a:extLst>
              <a:ext uri="{FF2B5EF4-FFF2-40B4-BE49-F238E27FC236}">
                <a16:creationId xmlns:a16="http://schemas.microsoft.com/office/drawing/2014/main" id="{46006555-368D-4119-8067-FC1B0A192F07}"/>
              </a:ext>
            </a:extLst>
          </p:cNvPr>
          <p:cNvGraphicFramePr/>
          <p:nvPr>
            <p:extLst/>
          </p:nvPr>
        </p:nvGraphicFramePr>
        <p:xfrm>
          <a:off x="867229" y="1337355"/>
          <a:ext cx="10515600" cy="4183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F715B05-E6B1-48DF-863E-14E2E2E6D661}"/>
              </a:ext>
            </a:extLst>
          </p:cNvPr>
          <p:cNvSpPr txBox="1"/>
          <p:nvPr/>
        </p:nvSpPr>
        <p:spPr>
          <a:xfrm>
            <a:off x="881744" y="6120109"/>
            <a:ext cx="1112209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500">
                <a:latin typeface="+mj-ea"/>
                <a:ea typeface="+mj-ea"/>
              </a:rPr>
              <a:t>８．まとめ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5685EF78-92AE-4381-85A5-5DDC6909740B}"/>
              </a:ext>
            </a:extLst>
          </p:cNvPr>
          <p:cNvCxnSpPr/>
          <p:nvPr/>
        </p:nvCxnSpPr>
        <p:spPr>
          <a:xfrm>
            <a:off x="839051" y="5448923"/>
            <a:ext cx="105156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1BA0B38-C84D-4977-9130-62D86EA93047}"/>
              </a:ext>
            </a:extLst>
          </p:cNvPr>
          <p:cNvSpPr txBox="1"/>
          <p:nvPr/>
        </p:nvSpPr>
        <p:spPr>
          <a:xfrm>
            <a:off x="881744" y="5560883"/>
            <a:ext cx="1112209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500">
                <a:latin typeface="+mj-ea"/>
                <a:ea typeface="+mj-ea"/>
              </a:rPr>
              <a:t>７．実行例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4783B70C-EE73-496E-9A07-98AA828EDCE0}"/>
              </a:ext>
            </a:extLst>
          </p:cNvPr>
          <p:cNvCxnSpPr>
            <a:cxnSpLocks/>
          </p:cNvCxnSpPr>
          <p:nvPr/>
        </p:nvCxnSpPr>
        <p:spPr>
          <a:xfrm>
            <a:off x="838200" y="6066970"/>
            <a:ext cx="10544628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06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DEB87C-AF11-48AB-8495-E3C6C6932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kumimoji="1" lang="ja-JP" altLang="en-US"/>
              <a:t>現状の把握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BD1953-3EC9-459F-8D14-0AC20F4E0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kumimoji="1" lang="en-US" altLang="ja-JP" b="1"/>
              <a:t>SRL</a:t>
            </a:r>
            <a:r>
              <a:rPr kumimoji="1" lang="en-US" altLang="ja-JP"/>
              <a:t>,</a:t>
            </a:r>
            <a:r>
              <a:rPr kumimoji="1" lang="en-US" altLang="ja-JP" b="1"/>
              <a:t>RL</a:t>
            </a:r>
            <a:r>
              <a:rPr kumimoji="1" lang="ja-JP" altLang="en-US"/>
              <a:t>とは</a:t>
            </a:r>
            <a:r>
              <a:rPr kumimoji="1" lang="en-US" altLang="ja-JP"/>
              <a:t>...</a:t>
            </a:r>
            <a:endParaRPr lang="en-US" altLang="ja-JP"/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ja-JP" altLang="en-US"/>
              <a:t>  横山教授らによって作られた可逆プログラミング言語</a:t>
            </a:r>
            <a:endParaRPr lang="en-US" altLang="ja-JP"/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en-US" altLang="ja-JP" b="1"/>
              <a:t>SRL</a:t>
            </a:r>
            <a:r>
              <a:rPr lang="en-US" altLang="ja-JP"/>
              <a:t>…if</a:t>
            </a:r>
            <a:r>
              <a:rPr lang="ja-JP" altLang="en-US"/>
              <a:t>文や</a:t>
            </a:r>
            <a:r>
              <a:rPr lang="en-US" altLang="ja-JP"/>
              <a:t>loop</a:t>
            </a:r>
            <a:r>
              <a:rPr lang="ja-JP" altLang="en-US"/>
              <a:t>文などからなる構造化プログラミング言語</a:t>
            </a:r>
            <a:endParaRPr lang="en-US" altLang="ja-JP"/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en-US" altLang="ja-JP" b="1"/>
              <a:t>RL</a:t>
            </a:r>
            <a:r>
              <a:rPr lang="en-US" altLang="ja-JP"/>
              <a:t>…</a:t>
            </a:r>
            <a:r>
              <a:rPr lang="ja-JP" altLang="en-US"/>
              <a:t>ラベルや</a:t>
            </a:r>
            <a:r>
              <a:rPr lang="en-US" altLang="ja-JP"/>
              <a:t>goto</a:t>
            </a:r>
            <a:r>
              <a:rPr lang="ja-JP" altLang="en-US"/>
              <a:t>文などを使う非構造化プログラミング言語</a:t>
            </a:r>
            <a:endParaRPr lang="en-US" altLang="ja-JP"/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ja-JP" b="1" u="sng">
                <a:uFill>
                  <a:solidFill>
                    <a:srgbClr val="FF0000"/>
                  </a:solidFill>
                </a:uFill>
              </a:rPr>
              <a:t>SRL</a:t>
            </a:r>
            <a:r>
              <a:rPr lang="ja-JP" altLang="en-US" b="1" u="sng">
                <a:uFill>
                  <a:solidFill>
                    <a:srgbClr val="FF0000"/>
                  </a:solidFill>
                </a:uFill>
              </a:rPr>
              <a:t>と</a:t>
            </a:r>
            <a:r>
              <a:rPr lang="en-US" altLang="ja-JP" b="1" u="sng">
                <a:uFill>
                  <a:solidFill>
                    <a:srgbClr val="FF0000"/>
                  </a:solidFill>
                </a:uFill>
              </a:rPr>
              <a:t>RL</a:t>
            </a:r>
            <a:r>
              <a:rPr lang="ja-JP" altLang="en-US" b="1" u="sng">
                <a:uFill>
                  <a:solidFill>
                    <a:srgbClr val="FF0000"/>
                  </a:solidFill>
                </a:uFill>
              </a:rPr>
              <a:t>は相互に変換可能</a:t>
            </a:r>
            <a:endParaRPr lang="en-US" altLang="ja-JP" b="1" u="sng">
              <a:uFill>
                <a:solidFill>
                  <a:srgbClr val="FF0000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3178053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3BB225B-7B41-407E-9E4B-6EA1A9E1C6AA}"/>
              </a:ext>
            </a:extLst>
          </p:cNvPr>
          <p:cNvSpPr/>
          <p:nvPr/>
        </p:nvSpPr>
        <p:spPr>
          <a:xfrm>
            <a:off x="1047947" y="3353124"/>
            <a:ext cx="4203050" cy="1940571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9F53864-9664-4115-8687-8334B0E7EE37}"/>
              </a:ext>
            </a:extLst>
          </p:cNvPr>
          <p:cNvSpPr/>
          <p:nvPr/>
        </p:nvSpPr>
        <p:spPr>
          <a:xfrm>
            <a:off x="1022546" y="1570642"/>
            <a:ext cx="4203049" cy="1452282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09CEB71-7A36-427C-80BB-49A48EFCD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SRL</a:t>
            </a:r>
            <a:r>
              <a:rPr kumimoji="1" lang="ja-JP" altLang="en-US"/>
              <a:t>と</a:t>
            </a:r>
            <a:r>
              <a:rPr kumimoji="1" lang="en-US" altLang="ja-JP"/>
              <a:t>RL</a:t>
            </a:r>
            <a:r>
              <a:rPr kumimoji="1" lang="ja-JP" altLang="en-US"/>
              <a:t>の構文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0029D9A5-B4A3-462D-9634-CCD60FA9678B}"/>
                  </a:ext>
                </a:extLst>
              </p:cNvPr>
              <p:cNvSpPr txBox="1"/>
              <p:nvPr/>
            </p:nvSpPr>
            <p:spPr>
              <a:xfrm>
                <a:off x="1022547" y="1061365"/>
                <a:ext cx="4646393" cy="68634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kumimoji="1" lang="en-US" altLang="ja-JP" sz="2400" u="sng">
                  <a:uFill>
                    <a:solidFill>
                      <a:srgbClr val="FF0000"/>
                    </a:solidFill>
                  </a:uFill>
                </a:endParaRPr>
              </a:p>
              <a:p>
                <a:endParaRPr kumimoji="1" lang="en-US" altLang="ja-JP" sz="2000" u="sng" dirty="0">
                  <a:uFill>
                    <a:solidFill>
                      <a:srgbClr val="FF0000"/>
                    </a:solidFill>
                  </a:uFill>
                </a:endParaRPr>
              </a:p>
              <a:p>
                <a:r>
                  <a:rPr lang="en-US" altLang="ja-JP" sz="2000"/>
                  <a:t>(SRL</a:t>
                </a:r>
                <a:r>
                  <a:rPr lang="en-US" altLang="ja-JP" sz="2000" dirty="0"/>
                  <a:t>)</a:t>
                </a:r>
                <a:endParaRPr lang="ja-JP" altLang="ja-JP" sz="2000" dirty="0"/>
              </a:p>
              <a:p>
                <a:pPr>
                  <a:lnSpc>
                    <a:spcPts val="2400"/>
                  </a:lnSpc>
                </a:pPr>
                <a14:m>
                  <m:oMath xmlns:m="http://schemas.openxmlformats.org/officeDocument/2006/math">
                    <m:r>
                      <a:rPr lang="en-US" altLang="ja-JP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ja-JP" sz="2000" i="1">
                        <a:latin typeface="Cambria Math" panose="02040503050406030204" pitchFamily="18" charset="0"/>
                      </a:rPr>
                      <m:t>∷=</m:t>
                    </m:r>
                    <m:r>
                      <a:rPr lang="en-US" altLang="ja-JP" sz="2000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ja-JP" sz="2000" dirty="0"/>
                  <a:t> </a:t>
                </a:r>
                <a:endParaRPr lang="ja-JP" altLang="ja-JP" sz="2000" dirty="0"/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∷=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| </m:t>
                      </m:r>
                      <m:r>
                        <m:rPr>
                          <m:sty m:val="p"/>
                        </m:rPr>
                        <a:rPr lang="en-US" altLang="ja-JP" sz="2000">
                          <a:latin typeface="Cambria Math" panose="02040503050406030204" pitchFamily="18" charset="0"/>
                        </a:rPr>
                        <m:t>if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sz="2000">
                          <a:latin typeface="Cambria Math" panose="02040503050406030204" pitchFamily="18" charset="0"/>
                        </a:rPr>
                        <m:t>then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sz="2000">
                          <a:latin typeface="Cambria Math" panose="02040503050406030204" pitchFamily="18" charset="0"/>
                        </a:rPr>
                        <m:t>else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sz="2000">
                          <a:latin typeface="Cambria Math" panose="02040503050406030204" pitchFamily="18" charset="0"/>
                        </a:rPr>
                        <m:t>fi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</m:oMath>
                  </m:oMathPara>
                </a14:m>
                <a:endParaRPr lang="ja-JP" altLang="ja-JP" sz="2000" dirty="0"/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    </m:t>
                      </m:r>
                      <m:d>
                        <m:dPr>
                          <m:begChr m:val="|"/>
                          <m:endChr m:val="|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sz="2000">
                          <a:latin typeface="Cambria Math" panose="02040503050406030204" pitchFamily="18" charset="0"/>
                        </a:rPr>
                        <m:t>from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sz="2000">
                          <a:latin typeface="Cambria Math" panose="02040503050406030204" pitchFamily="18" charset="0"/>
                        </a:rPr>
                        <m:t>do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sz="2000">
                          <a:latin typeface="Cambria Math" panose="02040503050406030204" pitchFamily="18" charset="0"/>
                        </a:rPr>
                        <m:t>loop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sz="2000">
                          <a:latin typeface="Cambria Math" panose="02040503050406030204" pitchFamily="18" charset="0"/>
                        </a:rPr>
                        <m:t>until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</m:oMath>
                  </m:oMathPara>
                </a14:m>
                <a:endParaRPr lang="en-US" altLang="ja-JP" sz="2000" dirty="0"/>
              </a:p>
              <a:p>
                <a:endParaRPr lang="en-US" altLang="ja-JP" sz="2000" dirty="0"/>
              </a:p>
              <a:p>
                <a:endParaRPr lang="ja-JP" altLang="ja-JP" sz="2000" dirty="0"/>
              </a:p>
              <a:p>
                <a:r>
                  <a:rPr lang="en-US" altLang="ja-JP" sz="2000"/>
                  <a:t>(RL)</a:t>
                </a:r>
                <a:endParaRPr lang="ja-JP" altLang="ja-JP" sz="2000" dirty="0"/>
              </a:p>
              <a:p>
                <a:pPr>
                  <a:lnSpc>
                    <a:spcPts val="2400"/>
                  </a:lnSpc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2000">
                        <a:latin typeface="Cambria Math" panose="02040503050406030204" pitchFamily="18" charset="0"/>
                      </a:rPr>
                      <m:t>q</m:t>
                    </m:r>
                    <m:r>
                      <a:rPr lang="en-US" altLang="ja-JP" sz="2000">
                        <a:latin typeface="Cambria Math" panose="02040503050406030204" pitchFamily="18" charset="0"/>
                      </a:rPr>
                      <m:t> :≔</m:t>
                    </m:r>
                    <m:sSup>
                      <m:sSupPr>
                        <m:ctrlPr>
                          <a:rPr lang="ja-JP" altLang="ja-JP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altLang="ja-JP" sz="2000" i="1" dirty="0"/>
                  <a:t> </a:t>
                </a:r>
                <a:endParaRPr lang="ja-JP" altLang="ja-JP" sz="2000" dirty="0"/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:≔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𝑗</m:t>
                      </m:r>
                    </m:oMath>
                  </m:oMathPara>
                </a14:m>
                <a:endParaRPr lang="ja-JP" altLang="ja-JP" sz="2000" dirty="0"/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ja-JP" sz="200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∷=</m:t>
                      </m:r>
                      <m:r>
                        <m:rPr>
                          <m:sty m:val="p"/>
                        </m:rPr>
                        <a:rPr lang="en-US" altLang="ja-JP" sz="2000">
                          <a:latin typeface="Cambria Math" panose="02040503050406030204" pitchFamily="18" charset="0"/>
                        </a:rPr>
                        <m:t>from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altLang="ja-JP" sz="2000">
                              <a:latin typeface="Cambria Math" panose="02040503050406030204" pitchFamily="18" charset="0"/>
                            </a:rPr>
                            <m:t>fi</m:t>
                          </m:r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ja-JP" sz="2000">
                              <a:latin typeface="Cambria Math" panose="02040503050406030204" pitchFamily="18" charset="0"/>
                            </a:rPr>
                            <m:t>from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ja-JP" sz="2000">
                              <a:latin typeface="Cambria Math" panose="02040503050406030204" pitchFamily="18" charset="0"/>
                            </a:rPr>
                            <m:t>else</m:t>
                          </m:r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𝑒𝑛𝑡𝑟𝑦</m:t>
                      </m:r>
                    </m:oMath>
                  </m:oMathPara>
                </a14:m>
                <a:endParaRPr lang="ja-JP" altLang="ja-JP" sz="2000" dirty="0"/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∷=</m:t>
                      </m:r>
                      <m:r>
                        <m:rPr>
                          <m:sty m:val="p"/>
                        </m:rPr>
                        <a:rPr lang="en-US" altLang="ja-JP" sz="2000">
                          <a:latin typeface="Cambria Math" panose="02040503050406030204" pitchFamily="18" charset="0"/>
                        </a:rPr>
                        <m:t>goto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altLang="ja-JP" sz="2000">
                              <a:latin typeface="Cambria Math" panose="02040503050406030204" pitchFamily="18" charset="0"/>
                            </a:rPr>
                            <m:t>if</m:t>
                          </m:r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ja-JP" sz="2000">
                              <a:latin typeface="Cambria Math" panose="02040503050406030204" pitchFamily="18" charset="0"/>
                            </a:rPr>
                            <m:t>goto</m:t>
                          </m:r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ja-JP" sz="2000">
                              <a:latin typeface="Cambria Math" panose="02040503050406030204" pitchFamily="18" charset="0"/>
                            </a:rPr>
                            <m:t>else</m:t>
                          </m:r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𝑒𝑥𝑖𝑡</m:t>
                      </m:r>
                    </m:oMath>
                  </m:oMathPara>
                </a14:m>
                <a:endParaRPr lang="ja-JP" altLang="ja-JP" sz="2000" dirty="0"/>
              </a:p>
              <a:p>
                <a:endParaRPr kumimoji="1" lang="en-US" altLang="ja-JP" sz="2000" dirty="0"/>
              </a:p>
              <a:p>
                <a:r>
                  <a:rPr kumimoji="1" lang="ja-JP" altLang="en-US" sz="2000" dirty="0"/>
                  <a:t>ｐ </a:t>
                </a:r>
                <a:r>
                  <a:rPr kumimoji="1" lang="en-US" altLang="ja-JP" sz="2000" dirty="0"/>
                  <a:t>: SRL</a:t>
                </a:r>
                <a:r>
                  <a:rPr kumimoji="1" lang="ja-JP" altLang="en-US" sz="2000" dirty="0"/>
                  <a:t>のプログラム全体</a:t>
                </a:r>
                <a:endParaRPr kumimoji="1" lang="en-US" altLang="ja-JP" sz="2000" dirty="0"/>
              </a:p>
              <a:p>
                <a:r>
                  <a:rPr kumimoji="1" lang="ja-JP" altLang="en-US" sz="2000" dirty="0"/>
                  <a:t>ｑ </a:t>
                </a:r>
                <a:r>
                  <a:rPr kumimoji="1" lang="en-US" altLang="ja-JP" sz="2000" dirty="0"/>
                  <a:t>: RL</a:t>
                </a:r>
                <a:r>
                  <a:rPr kumimoji="1" lang="ja-JP" altLang="en-US" sz="2000" dirty="0"/>
                  <a:t>のプログラム全体</a:t>
                </a:r>
                <a:endParaRPr kumimoji="1" lang="en-US" altLang="ja-JP" sz="2000" dirty="0"/>
              </a:p>
              <a:p>
                <a:endParaRPr kumimoji="1" lang="en-US" altLang="ja-JP" sz="2000" dirty="0"/>
              </a:p>
              <a:p>
                <a:endParaRPr kumimoji="1" lang="en-US" altLang="ja-JP" sz="2000" dirty="0"/>
              </a:p>
              <a:p>
                <a:endParaRPr kumimoji="1" lang="en-US" altLang="ja-JP" sz="2000" dirty="0"/>
              </a:p>
              <a:p>
                <a:endParaRPr kumimoji="1" lang="en-US" altLang="ja-JP" sz="2000" dirty="0"/>
              </a:p>
              <a:p>
                <a:endParaRPr kumimoji="1" lang="en-US" altLang="ja-JP" sz="2000" dirty="0"/>
              </a:p>
              <a:p>
                <a:endParaRPr kumimoji="1" lang="ja-JP" altLang="en-US" sz="20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0029D9A5-B4A3-462D-9634-CCD60FA967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547" y="1061365"/>
                <a:ext cx="4646393" cy="6863417"/>
              </a:xfrm>
              <a:prstGeom prst="rect">
                <a:avLst/>
              </a:prstGeom>
              <a:blipFill>
                <a:blip r:embed="rId2"/>
                <a:stretch>
                  <a:fillRect l="-144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1EEBA4F-2EEF-464A-A1CC-A233DB7865D4}"/>
                  </a:ext>
                </a:extLst>
              </p:cNvPr>
              <p:cNvSpPr txBox="1"/>
              <p:nvPr/>
            </p:nvSpPr>
            <p:spPr>
              <a:xfrm>
                <a:off x="5896113" y="1494376"/>
                <a:ext cx="5273341" cy="42896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u="sng" dirty="0">
                    <a:uFill>
                      <a:solidFill>
                        <a:srgbClr val="FF0000"/>
                      </a:solidFill>
                    </a:uFill>
                  </a:rPr>
                  <a:t>演算子と式の構文</a:t>
                </a:r>
                <a:endParaRPr kumimoji="1" lang="en-US" altLang="ja-JP" sz="2400" u="sng" dirty="0">
                  <a:uFill>
                    <a:solidFill>
                      <a:srgbClr val="FF0000"/>
                    </a:solidFill>
                  </a:uFill>
                </a:endParaRPr>
              </a:p>
              <a:p>
                <a:pPr>
                  <a:lnSpc>
                    <a:spcPts val="3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∷=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⨁=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ja-JP" altLang="ja-JP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</m:d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⨁=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𝑝𝑢𝑠h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ja-JP" altLang="ja-JP" sz="2000" dirty="0"/>
              </a:p>
              <a:p>
                <a:pPr>
                  <a:lnSpc>
                    <a:spcPts val="3000"/>
                  </a:lnSpc>
                </a:pPr>
                <a:r>
                  <a:rPr lang="en-US" altLang="ja-JP" sz="2000" i="1" dirty="0"/>
                  <a:t> </a:t>
                </a:r>
                <a14:m>
                  <m:oMath xmlns:m="http://schemas.openxmlformats.org/officeDocument/2006/math">
                    <m:r>
                      <a:rPr lang="en-US" altLang="ja-JP" sz="2000">
                        <a:latin typeface="Cambria Math" panose="02040503050406030204" pitchFamily="18" charset="0"/>
                      </a:rPr>
                      <m:t>        </m:t>
                    </m:r>
                    <m:d>
                      <m:dPr>
                        <m:begChr m:val="|"/>
                        <m:endChr m:val="|"/>
                        <m:ctrlPr>
                          <a:rPr lang="ja-JP" altLang="ja-JP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𝑝𝑜𝑝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sz="200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altLang="ja-JP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2000" i="1">
                        <a:latin typeface="Cambria Math" panose="02040503050406030204" pitchFamily="18" charset="0"/>
                      </a:rPr>
                      <m:t>𝑠𝑘𝑖𝑝</m:t>
                    </m:r>
                  </m:oMath>
                </a14:m>
                <a:endParaRPr lang="ja-JP" altLang="ja-JP" sz="2000" dirty="0"/>
              </a:p>
              <a:p>
                <a:pPr>
                  <a:lnSpc>
                    <a:spcPts val="3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∷=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</m: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⨂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𝑡𝑜𝑝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𝑒𝑚𝑝𝑡𝑦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altLang="ja-JP" sz="2000" dirty="0"/>
              </a:p>
              <a:p>
                <a:pPr>
                  <a:lnSpc>
                    <a:spcPts val="3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⨂∶∶= ⨁ |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|  / |=</m:t>
                      </m:r>
                      <m:d>
                        <m:dPr>
                          <m:begChr m:val="|"/>
                          <m:endChr m:val="|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 &lt;  </m:t>
                          </m:r>
                        </m:e>
                      </m:d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&gt;</m:t>
                      </m:r>
                      <m:d>
                        <m:dPr>
                          <m:begChr m:val="|"/>
                          <m:endChr m:val="|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&lt;= </m:t>
                          </m:r>
                        </m:e>
                      </m: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!=</m:t>
                      </m:r>
                    </m:oMath>
                  </m:oMathPara>
                </a14:m>
                <a:endParaRPr lang="ja-JP" altLang="ja-JP" sz="2000" dirty="0"/>
              </a:p>
              <a:p>
                <a:pPr>
                  <a:lnSpc>
                    <a:spcPts val="3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⨁ :</m:t>
                      </m:r>
                      <m:box>
                        <m:boxPr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∶=</m:t>
                          </m:r>
                        </m:e>
                      </m:box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+</m:t>
                      </m:r>
                      <m:d>
                        <m:dPr>
                          <m:begChr m:val="|"/>
                          <m:endChr m:val="|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00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^</m:t>
                      </m:r>
                    </m:oMath>
                  </m:oMathPara>
                </a14:m>
                <a:endParaRPr lang="ja-JP" altLang="ja-JP" sz="2000" dirty="0"/>
              </a:p>
              <a:p>
                <a:pPr>
                  <a:lnSpc>
                    <a:spcPts val="3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∷=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⨁=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ja-JP" altLang="ja-JP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</m:d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⨁=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𝑝𝑢𝑠h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ja-JP" altLang="ja-JP" sz="2000" dirty="0"/>
              </a:p>
              <a:p>
                <a:pPr>
                  <a:lnSpc>
                    <a:spcPts val="3000"/>
                  </a:lnSpc>
                </a:pPr>
                <a:r>
                  <a:rPr lang="en-US" altLang="ja-JP" sz="2000" i="1" dirty="0"/>
                  <a:t> </a:t>
                </a:r>
                <a14:m>
                  <m:oMath xmlns:m="http://schemas.openxmlformats.org/officeDocument/2006/math">
                    <m:r>
                      <a:rPr lang="en-US" altLang="ja-JP" sz="2000"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  </m:t>
                    </m:r>
                    <m:d>
                      <m:dPr>
                        <m:begChr m:val="|"/>
                        <m:endChr m:val="|"/>
                        <m:ctrlPr>
                          <a:rPr lang="ja-JP" altLang="ja-JP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𝑝𝑜𝑝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sz="200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altLang="ja-JP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2000" i="1">
                        <a:latin typeface="Cambria Math" panose="02040503050406030204" pitchFamily="18" charset="0"/>
                      </a:rPr>
                      <m:t>𝑠𝑘𝑖𝑝</m:t>
                    </m:r>
                  </m:oMath>
                </a14:m>
                <a:endParaRPr lang="ja-JP" altLang="ja-JP" sz="2000" dirty="0"/>
              </a:p>
              <a:p>
                <a:pPr>
                  <a:lnSpc>
                    <a:spcPts val="3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∷=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ja-JP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</m: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⨂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𝑡𝑜𝑝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𝑒𝑚𝑝𝑡𝑦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kumimoji="1" lang="en-US" altLang="ja-JP" sz="2000" dirty="0"/>
              </a:p>
              <a:p>
                <a:pPr>
                  <a:lnSpc>
                    <a:spcPts val="3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2000" b="0" i="0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ja-JP" altLang="en-US" sz="2000" i="1">
                          <a:latin typeface="Cambria Math" panose="02040503050406030204" pitchFamily="18" charset="0"/>
                        </a:rPr>
                        <m:t>変数</m:t>
                      </m:r>
                    </m:oMath>
                  </m:oMathPara>
                </a14:m>
                <a:endParaRPr kumimoji="1" lang="en-US" altLang="ja-JP" sz="2000" dirty="0"/>
              </a:p>
              <a:p>
                <a:pPr>
                  <a:lnSpc>
                    <a:spcPts val="3000"/>
                  </a:lnSpc>
                </a:pPr>
                <a:endParaRPr kumimoji="1" lang="ja-JP" altLang="en-US" sz="20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1EEBA4F-2EEF-464A-A1CC-A233DB7865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6113" y="1494376"/>
                <a:ext cx="5273341" cy="4289636"/>
              </a:xfrm>
              <a:prstGeom prst="rect">
                <a:avLst/>
              </a:prstGeom>
              <a:blipFill>
                <a:blip r:embed="rId3"/>
                <a:stretch>
                  <a:fillRect l="-1734" t="-113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2BA9298-9447-4AE3-99D8-ED3EA78FE810}"/>
              </a:ext>
            </a:extLst>
          </p:cNvPr>
          <p:cNvCxnSpPr/>
          <p:nvPr/>
        </p:nvCxnSpPr>
        <p:spPr>
          <a:xfrm>
            <a:off x="5478177" y="1494376"/>
            <a:ext cx="0" cy="42188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590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00032C-9480-46E0-B6CA-1C932EA8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lang="ja-JP" altLang="en-US"/>
              <a:t>問題の発見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AA4C40-9DD9-46BF-96C1-12E3DE9C4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/>
              <a:t>翻訳規則は定義されているが</a:t>
            </a:r>
            <a:r>
              <a:rPr kumimoji="1" lang="en-US" altLang="ja-JP"/>
              <a:t>...</a:t>
            </a:r>
          </a:p>
          <a:p>
            <a:pPr marL="0" indent="0">
              <a:buNone/>
            </a:pPr>
            <a:endParaRPr kumimoji="1" lang="en-US" altLang="ja-JP"/>
          </a:p>
          <a:p>
            <a:pPr marL="0" indent="0">
              <a:spcBef>
                <a:spcPts val="1200"/>
              </a:spcBef>
              <a:buNone/>
            </a:pPr>
            <a:r>
              <a:rPr kumimoji="1" lang="en-US" altLang="ja-JP" sz="3600" b="1">
                <a:solidFill>
                  <a:schemeClr val="accent5">
                    <a:lumMod val="75000"/>
                  </a:schemeClr>
                </a:solidFill>
              </a:rPr>
              <a:t>SRL</a:t>
            </a:r>
            <a:r>
              <a:rPr kumimoji="1" lang="ja-JP" altLang="en-US" sz="3600" b="1">
                <a:solidFill>
                  <a:schemeClr val="accent5">
                    <a:lumMod val="75000"/>
                  </a:schemeClr>
                </a:solidFill>
              </a:rPr>
              <a:t>から</a:t>
            </a:r>
            <a:r>
              <a:rPr kumimoji="1" lang="en-US" altLang="ja-JP" sz="3600" b="1">
                <a:solidFill>
                  <a:schemeClr val="accent5">
                    <a:lumMod val="75000"/>
                  </a:schemeClr>
                </a:solidFill>
              </a:rPr>
              <a:t>RL</a:t>
            </a:r>
            <a:r>
              <a:rPr kumimoji="1" lang="ja-JP" altLang="en-US" sz="3600" b="1">
                <a:solidFill>
                  <a:schemeClr val="accent5">
                    <a:lumMod val="75000"/>
                  </a:schemeClr>
                </a:solidFill>
              </a:rPr>
              <a:t>にプログラムを変換する翻訳機が実装されていない</a:t>
            </a:r>
            <a:endParaRPr kumimoji="1" lang="en-US" altLang="ja-JP" sz="3600" b="1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ja-JP" sz="360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ja-JP" sz="360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kumimoji="1" lang="en-US" altLang="ja-JP" u="sng">
                <a:uFill>
                  <a:solidFill>
                    <a:srgbClr val="FF0000"/>
                  </a:solidFill>
                </a:uFill>
              </a:rPr>
              <a:t>SRL</a:t>
            </a:r>
            <a:r>
              <a:rPr kumimoji="1" lang="ja-JP" altLang="en-US" u="sng">
                <a:uFill>
                  <a:solidFill>
                    <a:srgbClr val="FF0000"/>
                  </a:solidFill>
                </a:uFill>
              </a:rPr>
              <a:t>から</a:t>
            </a:r>
            <a:r>
              <a:rPr kumimoji="1" lang="en-US" altLang="ja-JP" u="sng">
                <a:uFill>
                  <a:solidFill>
                    <a:srgbClr val="FF0000"/>
                  </a:solidFill>
                </a:uFill>
              </a:rPr>
              <a:t>RL</a:t>
            </a:r>
            <a:r>
              <a:rPr kumimoji="1" lang="ja-JP" altLang="en-US" u="sng">
                <a:uFill>
                  <a:solidFill>
                    <a:srgbClr val="FF0000"/>
                  </a:solidFill>
                </a:uFill>
              </a:rPr>
              <a:t>に変換したい場合、その都度考えなければいけなく、</a:t>
            </a:r>
            <a:endParaRPr kumimoji="1" lang="en-US" altLang="ja-JP" u="sng">
              <a:uFill>
                <a:solidFill>
                  <a:srgbClr val="FF0000"/>
                </a:solidFill>
              </a:uFill>
            </a:endParaRPr>
          </a:p>
          <a:p>
            <a:pPr marL="0" indent="0">
              <a:buNone/>
            </a:pPr>
            <a:r>
              <a:rPr lang="ja-JP" altLang="en-US" u="sng">
                <a:uFill>
                  <a:solidFill>
                    <a:srgbClr val="FF0000"/>
                  </a:solidFill>
                </a:uFill>
              </a:rPr>
              <a:t>手間が掛かり、ミスも起きやすい</a:t>
            </a:r>
            <a:endParaRPr kumimoji="1" lang="en-US" altLang="ja-JP" u="sng">
              <a:uFill>
                <a:solidFill>
                  <a:srgbClr val="FF0000"/>
                </a:solidFill>
              </a:uFill>
            </a:endParaRP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CF46C587-007F-4192-8E0E-BE99EF2AB8E9}"/>
              </a:ext>
            </a:extLst>
          </p:cNvPr>
          <p:cNvSpPr/>
          <p:nvPr/>
        </p:nvSpPr>
        <p:spPr>
          <a:xfrm>
            <a:off x="4798358" y="3606856"/>
            <a:ext cx="1028701" cy="876300"/>
          </a:xfrm>
          <a:prstGeom prst="downArrow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883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BDA06-EB4B-4709-A9B5-E7381DB67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</a:t>
            </a:r>
            <a:r>
              <a:rPr kumimoji="1" lang="ja-JP" altLang="en-US"/>
              <a:t>課題の設定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78A170-4AB1-4560-8F0F-345AC7CDF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en-US" altLang="ja-JP"/>
              <a:t>OCaml</a:t>
            </a:r>
            <a:r>
              <a:rPr kumimoji="1" lang="ja-JP" altLang="en-US"/>
              <a:t>上で</a:t>
            </a:r>
            <a:r>
              <a:rPr kumimoji="1" lang="en-US" altLang="ja-JP"/>
              <a:t>SRL</a:t>
            </a:r>
            <a:r>
              <a:rPr kumimoji="1" lang="ja-JP" altLang="en-US"/>
              <a:t>から</a:t>
            </a:r>
            <a:r>
              <a:rPr kumimoji="1" lang="en-US" altLang="ja-JP"/>
              <a:t>RL</a:t>
            </a:r>
            <a:r>
              <a:rPr kumimoji="1" lang="ja-JP" altLang="en-US"/>
              <a:t>への翻訳機の作成</a:t>
            </a:r>
            <a:endParaRPr kumimoji="1" lang="en-US" altLang="ja-JP"/>
          </a:p>
          <a:p>
            <a:pPr marL="0" indent="0">
              <a:lnSpc>
                <a:spcPct val="150000"/>
              </a:lnSpc>
              <a:buNone/>
            </a:pPr>
            <a:r>
              <a:rPr kumimoji="1" lang="ja-JP" altLang="en-US"/>
              <a:t>具体的には</a:t>
            </a:r>
            <a:r>
              <a:rPr kumimoji="1" lang="en-US" altLang="ja-JP"/>
              <a:t>...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ja-JP" altLang="en-US" u="sng"/>
              <a:t>端末上で</a:t>
            </a:r>
            <a:r>
              <a:rPr lang="en-US" altLang="ja-JP" u="sng"/>
              <a:t>SRL</a:t>
            </a:r>
            <a:r>
              <a:rPr lang="ja-JP" altLang="en-US" u="sng"/>
              <a:t>のプログラムを打ち込むと変換された</a:t>
            </a:r>
            <a:r>
              <a:rPr lang="en-US" altLang="ja-JP" u="sng"/>
              <a:t>RL</a:t>
            </a:r>
            <a:r>
              <a:rPr lang="ja-JP" altLang="en-US" u="sng"/>
              <a:t>の</a:t>
            </a:r>
            <a:endParaRPr lang="en-US" altLang="ja-JP" u="sng"/>
          </a:p>
          <a:p>
            <a:pPr marL="0" indent="0">
              <a:lnSpc>
                <a:spcPct val="150000"/>
              </a:lnSpc>
              <a:buNone/>
            </a:pPr>
            <a:r>
              <a:rPr lang="ja-JP" altLang="en-US" u="sng"/>
              <a:t>プログラムが出力されるような関数を作成する。</a:t>
            </a:r>
            <a:endParaRPr kumimoji="1" lang="en-US" altLang="ja-JP" u="sng"/>
          </a:p>
        </p:txBody>
      </p:sp>
    </p:spTree>
    <p:extLst>
      <p:ext uri="{BB962C8B-B14F-4D97-AF65-F5344CB8AC3E}">
        <p14:creationId xmlns:p14="http://schemas.microsoft.com/office/powerpoint/2010/main" val="2232297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56D402-32F3-4FEA-A5D3-3B1099AF2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4.</a:t>
            </a:r>
            <a:r>
              <a:rPr kumimoji="1" lang="ja-JP" altLang="en-US"/>
              <a:t>解決案の立案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1D109B-23B6-4BA6-B7CB-D56FB0C3E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ja-JP" altLang="en-US"/>
              <a:t>プログラミング言語</a:t>
            </a:r>
            <a:r>
              <a:rPr kumimoji="1" lang="en-US" altLang="ja-JP"/>
              <a:t>Ocaml</a:t>
            </a:r>
            <a:r>
              <a:rPr kumimoji="1" lang="ja-JP" altLang="en-US"/>
              <a:t>を用いて翻訳機を実装</a:t>
            </a:r>
            <a:endParaRPr lang="en-US" altLang="ja-JP" sz="2400"/>
          </a:p>
          <a:p>
            <a:pPr marL="0" indent="0">
              <a:lnSpc>
                <a:spcPct val="150000"/>
              </a:lnSpc>
              <a:buNone/>
            </a:pPr>
            <a:r>
              <a:rPr lang="en-US" altLang="ja-JP"/>
              <a:t> </a:t>
            </a:r>
            <a:r>
              <a:rPr lang="en-US" altLang="ja-JP" sz="2800"/>
              <a:t> </a:t>
            </a:r>
            <a:r>
              <a:rPr lang="ja-JP" altLang="en-US" sz="2800"/>
              <a:t>字句解析器、構文解析器は</a:t>
            </a:r>
            <a:r>
              <a:rPr lang="en-US" altLang="ja-JP" sz="2800"/>
              <a:t>ocamllex,ocamlyacc</a:t>
            </a:r>
            <a:r>
              <a:rPr lang="ja-JP" altLang="en-US" sz="2800"/>
              <a:t>を用いる</a:t>
            </a:r>
            <a:endParaRPr lang="en-US" altLang="ja-JP"/>
          </a:p>
          <a:p>
            <a:pPr marL="0" indent="0">
              <a:lnSpc>
                <a:spcPct val="150000"/>
              </a:lnSpc>
              <a:buNone/>
            </a:pPr>
            <a:r>
              <a:rPr lang="en-US" altLang="ja-JP"/>
              <a:t> </a:t>
            </a:r>
            <a:r>
              <a:rPr lang="en-US" altLang="ja-JP" sz="2800"/>
              <a:t> </a:t>
            </a:r>
            <a:r>
              <a:rPr lang="en-US" altLang="ja-JP" sz="2800" u="sng"/>
              <a:t>.mll</a:t>
            </a:r>
            <a:r>
              <a:rPr lang="ja-JP" altLang="en-US" sz="2800" u="sng"/>
              <a:t>ファイル、</a:t>
            </a:r>
            <a:r>
              <a:rPr lang="en-US" altLang="ja-JP" sz="2800" u="sng"/>
              <a:t>.mly</a:t>
            </a:r>
            <a:r>
              <a:rPr lang="ja-JP" altLang="en-US" sz="2800" u="sng"/>
              <a:t>ファイル</a:t>
            </a:r>
            <a:r>
              <a:rPr lang="ja-JP" altLang="en-US" sz="2800"/>
              <a:t>は自作する</a:t>
            </a:r>
            <a:endParaRPr lang="en-US" altLang="ja-JP" sz="2800"/>
          </a:p>
        </p:txBody>
      </p:sp>
      <p:sp>
        <p:nvSpPr>
          <p:cNvPr id="6" name="吹き出し: 四角形 5">
            <a:extLst>
              <a:ext uri="{FF2B5EF4-FFF2-40B4-BE49-F238E27FC236}">
                <a16:creationId xmlns:a16="http://schemas.microsoft.com/office/drawing/2014/main" id="{F5E28FD3-8349-4378-BA57-F98392B36769}"/>
              </a:ext>
            </a:extLst>
          </p:cNvPr>
          <p:cNvSpPr/>
          <p:nvPr/>
        </p:nvSpPr>
        <p:spPr>
          <a:xfrm rot="10800000" flipV="1">
            <a:off x="1057835" y="4320986"/>
            <a:ext cx="6347012" cy="1219200"/>
          </a:xfrm>
          <a:prstGeom prst="wedgeRectCallout">
            <a:avLst>
              <a:gd name="adj1" fmla="val 21193"/>
              <a:gd name="adj2" fmla="val -67171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2400"/>
              <a:t>ocamllex,ocamlyacc</a:t>
            </a:r>
            <a:r>
              <a:rPr kumimoji="1" lang="ja-JP" altLang="en-US" sz="2400"/>
              <a:t>を使う際に必要な</a:t>
            </a:r>
            <a:endParaRPr kumimoji="1" lang="en-US" altLang="ja-JP" sz="2400"/>
          </a:p>
          <a:p>
            <a:pPr algn="ctr">
              <a:lnSpc>
                <a:spcPct val="150000"/>
              </a:lnSpc>
            </a:pPr>
            <a:r>
              <a:rPr kumimoji="1" lang="ja-JP" altLang="en-US" sz="2400"/>
              <a:t>字句や構文規則などを記述したファイル</a:t>
            </a:r>
          </a:p>
        </p:txBody>
      </p:sp>
    </p:spTree>
    <p:extLst>
      <p:ext uri="{BB962C8B-B14F-4D97-AF65-F5344CB8AC3E}">
        <p14:creationId xmlns:p14="http://schemas.microsoft.com/office/powerpoint/2010/main" val="2013471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BF3448-FFDD-4CDF-9CF6-BDDCC074F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/>
              <a:t>５</a:t>
            </a:r>
            <a:r>
              <a:rPr lang="en-US" altLang="ja-JP"/>
              <a:t>.</a:t>
            </a:r>
            <a:r>
              <a:rPr lang="ja-JP" altLang="en-US"/>
              <a:t> 代替案の立案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A7ED51-3CDE-4DF8-B23D-A8A87EDBF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ja-JP" b="1">
                <a:uFill>
                  <a:solidFill>
                    <a:srgbClr val="FF0000"/>
                  </a:solidFill>
                </a:uFill>
              </a:rPr>
              <a:t>BNFC</a:t>
            </a:r>
            <a:r>
              <a:rPr lang="en-US" altLang="ja-JP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ja-JP" altLang="en-US"/>
              <a:t>を用いて</a:t>
            </a:r>
            <a:r>
              <a:rPr lang="ja-JP" altLang="en-US" b="1">
                <a:uFill>
                  <a:solidFill>
                    <a:srgbClr val="FF0000"/>
                  </a:solidFill>
                </a:uFill>
              </a:rPr>
              <a:t>字句解析器</a:t>
            </a:r>
            <a:r>
              <a:rPr lang="ja-JP" altLang="en-US"/>
              <a:t>、</a:t>
            </a:r>
            <a:r>
              <a:rPr lang="ja-JP" altLang="en-US" b="1">
                <a:uFill>
                  <a:solidFill>
                    <a:srgbClr val="FF0000"/>
                  </a:solidFill>
                </a:uFill>
              </a:rPr>
              <a:t>構文解析器</a:t>
            </a:r>
            <a:r>
              <a:rPr lang="ja-JP" altLang="en-US"/>
              <a:t>、</a:t>
            </a:r>
            <a:r>
              <a:rPr lang="en-US" altLang="ja-JP" b="1">
                <a:uFill>
                  <a:solidFill>
                    <a:srgbClr val="FF0000"/>
                  </a:solidFill>
                </a:uFill>
              </a:rPr>
              <a:t>pretty-printer</a:t>
            </a:r>
            <a:r>
              <a:rPr lang="ja-JP" altLang="en-US"/>
              <a:t>を自動生成する。</a:t>
            </a:r>
            <a:endParaRPr lang="en-US" altLang="ja-JP"/>
          </a:p>
          <a:p>
            <a:pPr marL="0" indent="0">
              <a:lnSpc>
                <a:spcPct val="150000"/>
              </a:lnSpc>
              <a:buNone/>
            </a:pPr>
            <a:r>
              <a:rPr lang="en-US" altLang="ja-JP">
                <a:cs typeface="Times New Roman" panose="02020603050405020304" pitchFamily="18" charset="0"/>
              </a:rPr>
              <a:t>BNFC</a:t>
            </a:r>
            <a:r>
              <a:rPr lang="ja-JP" altLang="en-US">
                <a:cs typeface="Times New Roman" panose="02020603050405020304" pitchFamily="18" charset="0"/>
              </a:rPr>
              <a:t>とは</a:t>
            </a:r>
            <a:r>
              <a:rPr lang="en-US" altLang="ja-JP">
                <a:cs typeface="Times New Roman" panose="02020603050405020304" pitchFamily="18" charset="0"/>
              </a:rPr>
              <a:t>...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ja-JP">
                <a:cs typeface="Times New Roman" panose="02020603050405020304" pitchFamily="18" charset="0"/>
              </a:rPr>
              <a:t>.cf</a:t>
            </a:r>
            <a:r>
              <a:rPr lang="ja-JP" altLang="en-US">
                <a:cs typeface="Times New Roman" panose="02020603050405020304" pitchFamily="18" charset="0"/>
              </a:rPr>
              <a:t>ファイルに</a:t>
            </a:r>
            <a:r>
              <a:rPr lang="en-US" altLang="ja-JP">
                <a:cs typeface="Times New Roman" panose="02020603050405020304" pitchFamily="18" charset="0"/>
              </a:rPr>
              <a:t>BNF</a:t>
            </a:r>
            <a:r>
              <a:rPr lang="ja-JP" altLang="en-US">
                <a:cs typeface="Times New Roman" panose="02020603050405020304" pitchFamily="18" charset="0"/>
              </a:rPr>
              <a:t>記法で構文を記述することで、その構文に対する </a:t>
            </a:r>
            <a:r>
              <a:rPr lang="en-US" altLang="ja-JP">
                <a:uFill>
                  <a:solidFill>
                    <a:srgbClr val="FF0000"/>
                  </a:solidFill>
                </a:uFill>
                <a:cs typeface="Times New Roman" panose="02020603050405020304" pitchFamily="18" charset="0"/>
              </a:rPr>
              <a:t>.mll</a:t>
            </a:r>
            <a:r>
              <a:rPr lang="ja-JP" altLang="en-US">
                <a:uFill>
                  <a:solidFill>
                    <a:srgbClr val="FF0000"/>
                  </a:solidFill>
                </a:uFill>
                <a:cs typeface="Times New Roman" panose="02020603050405020304" pitchFamily="18" charset="0"/>
              </a:rPr>
              <a:t>ファイル</a:t>
            </a:r>
            <a:r>
              <a:rPr lang="ja-JP" altLang="en-US">
                <a:cs typeface="Times New Roman" panose="02020603050405020304" pitchFamily="18" charset="0"/>
              </a:rPr>
              <a:t>、</a:t>
            </a:r>
            <a:r>
              <a:rPr lang="en-US" altLang="ja-JP">
                <a:uFill>
                  <a:solidFill>
                    <a:srgbClr val="FF0000"/>
                  </a:solidFill>
                </a:uFill>
                <a:cs typeface="Times New Roman" panose="02020603050405020304" pitchFamily="18" charset="0"/>
              </a:rPr>
              <a:t>.mly</a:t>
            </a:r>
            <a:r>
              <a:rPr lang="ja-JP" altLang="en-US">
                <a:uFill>
                  <a:solidFill>
                    <a:srgbClr val="FF0000"/>
                  </a:solidFill>
                </a:uFill>
                <a:cs typeface="Times New Roman" panose="02020603050405020304" pitchFamily="18" charset="0"/>
              </a:rPr>
              <a:t>ファイル</a:t>
            </a:r>
            <a:r>
              <a:rPr lang="ja-JP" altLang="en-US">
                <a:cs typeface="Times New Roman" panose="02020603050405020304" pitchFamily="18" charset="0"/>
              </a:rPr>
              <a:t>、</a:t>
            </a:r>
            <a:r>
              <a:rPr lang="en-US" altLang="ja-JP">
                <a:uFill>
                  <a:solidFill>
                    <a:srgbClr val="FF0000"/>
                  </a:solidFill>
                </a:uFill>
                <a:cs typeface="Times New Roman" panose="02020603050405020304" pitchFamily="18" charset="0"/>
              </a:rPr>
              <a:t>pretty-printer</a:t>
            </a:r>
            <a:r>
              <a:rPr lang="ja-JP" altLang="en-US">
                <a:cs typeface="Times New Roman" panose="02020603050405020304" pitchFamily="18" charset="0"/>
              </a:rPr>
              <a:t>を自動生成するツール。 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5467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55B29B-33EC-4136-A9F9-B82D37CEE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6.</a:t>
            </a:r>
            <a:r>
              <a:rPr kumimoji="1" lang="ja-JP" altLang="en-US"/>
              <a:t>実装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BF3412-1EDA-46FC-87A7-4F3AB66BD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ja-JP">
                <a:solidFill>
                  <a:schemeClr val="accent1"/>
                </a:solidFill>
              </a:rPr>
              <a:t>step1</a:t>
            </a:r>
            <a:r>
              <a:rPr lang="ja-JP" altLang="ja-JP"/>
              <a:t>．</a:t>
            </a:r>
            <a:r>
              <a:rPr lang="en-US" altLang="ja-JP"/>
              <a:t>SRL</a:t>
            </a:r>
            <a:r>
              <a:rPr lang="ja-JP" altLang="ja-JP"/>
              <a:t>と</a:t>
            </a:r>
            <a:r>
              <a:rPr lang="en-US" altLang="ja-JP"/>
              <a:t>RL</a:t>
            </a:r>
            <a:r>
              <a:rPr lang="ja-JP" altLang="ja-JP"/>
              <a:t>のデータ型の定義</a:t>
            </a:r>
            <a:endParaRPr lang="en-US" altLang="ja-JP"/>
          </a:p>
          <a:p>
            <a:pPr>
              <a:lnSpc>
                <a:spcPct val="150000"/>
              </a:lnSpc>
            </a:pPr>
            <a:r>
              <a:rPr lang="ja-JP" altLang="en-US"/>
              <a:t>構文に従い</a:t>
            </a:r>
            <a:r>
              <a:rPr lang="en-US" altLang="ja-JP"/>
              <a:t>SRL</a:t>
            </a:r>
            <a:r>
              <a:rPr lang="ja-JP" altLang="en-US"/>
              <a:t>と</a:t>
            </a:r>
            <a:r>
              <a:rPr lang="en-US" altLang="ja-JP"/>
              <a:t>RL</a:t>
            </a:r>
            <a:r>
              <a:rPr lang="ja-JP" altLang="en-US"/>
              <a:t>のデータ型を定義する。</a:t>
            </a:r>
            <a:endParaRPr lang="ja-JP" altLang="ja-JP"/>
          </a:p>
          <a:p>
            <a:pPr marL="0" indent="0">
              <a:lnSpc>
                <a:spcPct val="150000"/>
              </a:lnSpc>
              <a:buNone/>
            </a:pPr>
            <a:r>
              <a:rPr lang="en-US" altLang="ja-JP">
                <a:solidFill>
                  <a:schemeClr val="accent1"/>
                </a:solidFill>
              </a:rPr>
              <a:t>step2</a:t>
            </a:r>
            <a:r>
              <a:rPr lang="ja-JP" altLang="ja-JP"/>
              <a:t>．</a:t>
            </a:r>
            <a:r>
              <a:rPr lang="en-US" altLang="ja-JP"/>
              <a:t>SRL</a:t>
            </a:r>
            <a:r>
              <a:rPr lang="ja-JP" altLang="ja-JP"/>
              <a:t>の字句解析器と構文解析器の実装</a:t>
            </a:r>
            <a:endParaRPr lang="en-US" altLang="ja-JP"/>
          </a:p>
          <a:p>
            <a:pPr>
              <a:lnSpc>
                <a:spcPct val="150000"/>
              </a:lnSpc>
            </a:pPr>
            <a:r>
              <a:rPr lang="en-US" altLang="ja-JP"/>
              <a:t>.mll</a:t>
            </a:r>
            <a:r>
              <a:rPr lang="ja-JP" altLang="en-US"/>
              <a:t>ファイル、</a:t>
            </a:r>
            <a:r>
              <a:rPr lang="en-US" altLang="ja-JP"/>
              <a:t>.mly</a:t>
            </a:r>
            <a:r>
              <a:rPr lang="ja-JP" altLang="en-US"/>
              <a:t>ファイルを作成し、</a:t>
            </a:r>
            <a:r>
              <a:rPr lang="en-US" altLang="ja-JP"/>
              <a:t>lex</a:t>
            </a:r>
            <a:r>
              <a:rPr lang="ja-JP" altLang="en-US"/>
              <a:t>、</a:t>
            </a:r>
            <a:r>
              <a:rPr lang="en-US" altLang="ja-JP"/>
              <a:t>yacc</a:t>
            </a:r>
            <a:r>
              <a:rPr lang="ja-JP" altLang="en-US"/>
              <a:t>を用いて実装</a:t>
            </a:r>
            <a:endParaRPr lang="en-US" altLang="ja-JP"/>
          </a:p>
          <a:p>
            <a:pPr marL="0" indent="0">
              <a:lnSpc>
                <a:spcPct val="150000"/>
              </a:lnSpc>
              <a:buNone/>
            </a:pPr>
            <a:r>
              <a:rPr lang="en-US" altLang="ja-JP">
                <a:solidFill>
                  <a:schemeClr val="accent1"/>
                </a:solidFill>
              </a:rPr>
              <a:t>step3</a:t>
            </a:r>
            <a:r>
              <a:rPr lang="ja-JP" altLang="ja-JP"/>
              <a:t>．</a:t>
            </a:r>
            <a:r>
              <a:rPr lang="en-US" altLang="ja-JP"/>
              <a:t>SRL</a:t>
            </a:r>
            <a:r>
              <a:rPr lang="ja-JP" altLang="ja-JP"/>
              <a:t>から</a:t>
            </a:r>
            <a:r>
              <a:rPr lang="en-US" altLang="ja-JP"/>
              <a:t>RL</a:t>
            </a:r>
            <a:r>
              <a:rPr lang="ja-JP" altLang="ja-JP"/>
              <a:t>へ翻訳する関数の定義</a:t>
            </a:r>
            <a:endParaRPr lang="en-US" altLang="ja-JP"/>
          </a:p>
          <a:p>
            <a:pPr>
              <a:lnSpc>
                <a:spcPct val="150000"/>
              </a:lnSpc>
            </a:pPr>
            <a:r>
              <a:rPr lang="ja-JP" altLang="en-US"/>
              <a:t>翻訳規則に従って、再帰呼び出しとパターンマッチング文を用いて</a:t>
            </a:r>
            <a:r>
              <a:rPr lang="en-US" altLang="ja-JP"/>
              <a:t>SRL</a:t>
            </a:r>
            <a:r>
              <a:rPr lang="ja-JP" altLang="en-US"/>
              <a:t>の構文木を</a:t>
            </a:r>
            <a:r>
              <a:rPr lang="en-US" altLang="ja-JP"/>
              <a:t>RL</a:t>
            </a:r>
            <a:r>
              <a:rPr lang="ja-JP" altLang="en-US"/>
              <a:t>に変換する関数を定義する</a:t>
            </a:r>
            <a:endParaRPr lang="en-US" altLang="ja-JP"/>
          </a:p>
          <a:p>
            <a:pPr marL="0" indent="0">
              <a:lnSpc>
                <a:spcPct val="150000"/>
              </a:lnSpc>
              <a:buNone/>
            </a:pPr>
            <a:endParaRPr lang="ja-JP" altLang="ja-JP"/>
          </a:p>
          <a:p>
            <a:pPr marL="0" indent="0">
              <a:lnSpc>
                <a:spcPct val="150000"/>
              </a:lnSpc>
              <a:buNone/>
            </a:pPr>
            <a:endParaRPr lang="en-US" altLang="ja-JP"/>
          </a:p>
          <a:p>
            <a:pPr marL="0" indent="0">
              <a:lnSpc>
                <a:spcPct val="150000"/>
              </a:lnSpc>
              <a:buNone/>
            </a:pPr>
            <a:endParaRPr lang="ja-JP" altLang="ja-JP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72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4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1926</TotalTime>
  <Words>820</Words>
  <Application>Microsoft Office PowerPoint</Application>
  <PresentationFormat>ワイド画面</PresentationFormat>
  <Paragraphs>110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メイリオ</vt:lpstr>
      <vt:lpstr>Arial</vt:lpstr>
      <vt:lpstr>Calibri</vt:lpstr>
      <vt:lpstr>Cambria Math</vt:lpstr>
      <vt:lpstr>Office Theme</vt:lpstr>
      <vt:lpstr>SRLからRLへの翻訳機の作成</vt:lpstr>
      <vt:lpstr>・目次</vt:lpstr>
      <vt:lpstr>1.現状の把握</vt:lpstr>
      <vt:lpstr>SRLとRLの構文</vt:lpstr>
      <vt:lpstr>2.問題の発見</vt:lpstr>
      <vt:lpstr>3.課題の設定</vt:lpstr>
      <vt:lpstr>4.解決案の立案</vt:lpstr>
      <vt:lpstr>５. 代替案の立案</vt:lpstr>
      <vt:lpstr>6.実装</vt:lpstr>
      <vt:lpstr>6.実装　 </vt:lpstr>
      <vt:lpstr>７.実行例</vt:lpstr>
      <vt:lpstr>まとめ</vt:lpstr>
      <vt:lpstr>参考文献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SRLからRLへの翻訳機の作成</dc:title>
  <dc:creator>17se004</dc:creator>
  <cp:lastModifiedBy> </cp:lastModifiedBy>
  <cp:revision>25</cp:revision>
  <dcterms:created xsi:type="dcterms:W3CDTF">2020-01-09T06:38:38Z</dcterms:created>
  <dcterms:modified xsi:type="dcterms:W3CDTF">2020-01-15T08:02:13Z</dcterms:modified>
</cp:coreProperties>
</file>